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4"/>
  </p:notesMasterIdLst>
  <p:handoutMasterIdLst>
    <p:handoutMasterId r:id="rId55"/>
  </p:handoutMasterIdLst>
  <p:sldIdLst>
    <p:sldId id="411" r:id="rId2"/>
    <p:sldId id="420" r:id="rId3"/>
    <p:sldId id="464" r:id="rId4"/>
    <p:sldId id="418" r:id="rId5"/>
    <p:sldId id="471" r:id="rId6"/>
    <p:sldId id="473" r:id="rId7"/>
    <p:sldId id="474" r:id="rId8"/>
    <p:sldId id="475" r:id="rId9"/>
    <p:sldId id="476" r:id="rId10"/>
    <p:sldId id="477" r:id="rId11"/>
    <p:sldId id="478" r:id="rId12"/>
    <p:sldId id="482" r:id="rId13"/>
    <p:sldId id="479" r:id="rId14"/>
    <p:sldId id="480" r:id="rId15"/>
    <p:sldId id="481" r:id="rId16"/>
    <p:sldId id="512" r:id="rId17"/>
    <p:sldId id="465" r:id="rId18"/>
    <p:sldId id="466" r:id="rId19"/>
    <p:sldId id="467" r:id="rId20"/>
    <p:sldId id="470" r:id="rId21"/>
    <p:sldId id="468" r:id="rId22"/>
    <p:sldId id="469" r:id="rId23"/>
    <p:sldId id="488" r:id="rId24"/>
    <p:sldId id="489" r:id="rId25"/>
    <p:sldId id="490" r:id="rId26"/>
    <p:sldId id="491" r:id="rId27"/>
    <p:sldId id="492" r:id="rId28"/>
    <p:sldId id="493" r:id="rId29"/>
    <p:sldId id="494" r:id="rId30"/>
    <p:sldId id="495" r:id="rId31"/>
    <p:sldId id="496" r:id="rId32"/>
    <p:sldId id="497" r:id="rId33"/>
    <p:sldId id="498" r:id="rId34"/>
    <p:sldId id="499" r:id="rId35"/>
    <p:sldId id="500" r:id="rId36"/>
    <p:sldId id="501" r:id="rId37"/>
    <p:sldId id="502" r:id="rId38"/>
    <p:sldId id="503" r:id="rId39"/>
    <p:sldId id="504" r:id="rId40"/>
    <p:sldId id="508" r:id="rId41"/>
    <p:sldId id="509" r:id="rId42"/>
    <p:sldId id="510" r:id="rId43"/>
    <p:sldId id="505" r:id="rId44"/>
    <p:sldId id="506" r:id="rId45"/>
    <p:sldId id="514" r:id="rId46"/>
    <p:sldId id="507" r:id="rId47"/>
    <p:sldId id="513" r:id="rId48"/>
    <p:sldId id="483" r:id="rId49"/>
    <p:sldId id="484" r:id="rId50"/>
    <p:sldId id="486" r:id="rId51"/>
    <p:sldId id="487" r:id="rId52"/>
    <p:sldId id="511" r:id="rId53"/>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3024">
          <p15:clr>
            <a:srgbClr val="A4A3A4"/>
          </p15:clr>
        </p15:guide>
        <p15:guide id="2" pos="2304">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3B2CB"/>
    <a:srgbClr val="D60008"/>
    <a:srgbClr val="91BFAC"/>
    <a:srgbClr val="58595B"/>
    <a:srgbClr val="425563"/>
    <a:srgbClr val="A6093D"/>
    <a:srgbClr val="000000"/>
    <a:srgbClr val="768692"/>
    <a:srgbClr val="A4BCC2"/>
    <a:srgbClr val="D6001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705" autoAdjust="0"/>
    <p:restoredTop sz="93333" autoAdjust="0"/>
  </p:normalViewPr>
  <p:slideViewPr>
    <p:cSldViewPr snapToGrid="0" showGuides="1">
      <p:cViewPr varScale="1">
        <p:scale>
          <a:sx n="59" d="100"/>
          <a:sy n="59" d="100"/>
        </p:scale>
        <p:origin x="852" y="60"/>
      </p:cViewPr>
      <p:guideLst/>
    </p:cSldViewPr>
  </p:slideViewPr>
  <p:notesTextViewPr>
    <p:cViewPr>
      <p:scale>
        <a:sx n="100" d="100"/>
        <a:sy n="100" d="100"/>
      </p:scale>
      <p:origin x="0" y="0"/>
    </p:cViewPr>
  </p:notesTextViewPr>
  <p:sorterViewPr>
    <p:cViewPr>
      <p:scale>
        <a:sx n="73" d="100"/>
        <a:sy n="73" d="100"/>
      </p:scale>
      <p:origin x="0" y="-496"/>
    </p:cViewPr>
  </p:sorterViewPr>
  <p:notesViewPr>
    <p:cSldViewPr snapToGrid="0">
      <p:cViewPr varScale="1">
        <p:scale>
          <a:sx n="81" d="100"/>
          <a:sy n="81" d="100"/>
        </p:scale>
        <p:origin x="2178" y="90"/>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handoutMaster" Target="handoutMasters/handout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238" cy="4794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4143375" y="0"/>
            <a:ext cx="3170238" cy="479425"/>
          </a:xfrm>
          <a:prstGeom prst="rect">
            <a:avLst/>
          </a:prstGeom>
        </p:spPr>
        <p:txBody>
          <a:bodyPr vert="horz" lIns="91440" tIns="45720" rIns="91440" bIns="45720" rtlCol="0"/>
          <a:lstStyle>
            <a:lvl1pPr algn="r">
              <a:defRPr sz="1200"/>
            </a:lvl1pPr>
          </a:lstStyle>
          <a:p>
            <a:fld id="{49FDB3B5-76D7-4EAE-BECE-409B0DCE44B3}" type="datetimeFigureOut">
              <a:rPr lang="en-US" smtClean="0"/>
              <a:t>4/10/2023</a:t>
            </a:fld>
            <a:endParaRPr lang="en-US"/>
          </a:p>
        </p:txBody>
      </p:sp>
      <p:sp>
        <p:nvSpPr>
          <p:cNvPr id="4" name="Footer Placeholder 3"/>
          <p:cNvSpPr>
            <a:spLocks noGrp="1"/>
          </p:cNvSpPr>
          <p:nvPr>
            <p:ph type="ftr" sz="quarter" idx="2"/>
          </p:nvPr>
        </p:nvSpPr>
        <p:spPr>
          <a:xfrm>
            <a:off x="0" y="9120188"/>
            <a:ext cx="3170238" cy="479425"/>
          </a:xfrm>
          <a:prstGeom prst="rect">
            <a:avLst/>
          </a:prstGeom>
        </p:spPr>
        <p:txBody>
          <a:bodyPr vert="horz" lIns="91440" tIns="45720" rIns="91440" bIns="45720" rtlCol="0" anchor="b"/>
          <a:lstStyle>
            <a:lvl1pPr algn="l">
              <a:defRPr sz="1200"/>
            </a:lvl1pPr>
          </a:lstStyle>
          <a:p>
            <a:endParaRPr lang="en-US"/>
          </a:p>
        </p:txBody>
      </p:sp>
    </p:spTree>
    <p:extLst>
      <p:ext uri="{BB962C8B-B14F-4D97-AF65-F5344CB8AC3E}">
        <p14:creationId xmlns:p14="http://schemas.microsoft.com/office/powerpoint/2010/main" val="25174370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0060"/>
          </a:xfrm>
          <a:prstGeom prst="rect">
            <a:avLst/>
          </a:prstGeom>
        </p:spPr>
        <p:txBody>
          <a:bodyPr vert="horz" lIns="96661" tIns="48331" rIns="96661" bIns="48331" rtlCol="0"/>
          <a:lstStyle>
            <a:lvl1pPr algn="r">
              <a:defRPr sz="1300"/>
            </a:lvl1pPr>
          </a:lstStyle>
          <a:p>
            <a:fld id="{49B5D326-05E9-4411-9421-3DC7C6825B00}" type="datetimeFigureOut">
              <a:rPr lang="en-US" smtClean="0"/>
              <a:t>4/10/2023</a:t>
            </a:fld>
            <a:endParaRPr lang="en-US"/>
          </a:p>
        </p:txBody>
      </p:sp>
      <p:sp>
        <p:nvSpPr>
          <p:cNvPr id="4" name="Slide Image Placeholder 3"/>
          <p:cNvSpPr>
            <a:spLocks noGrp="1" noRot="1" noChangeAspect="1"/>
          </p:cNvSpPr>
          <p:nvPr>
            <p:ph type="sldImg" idx="2"/>
          </p:nvPr>
        </p:nvSpPr>
        <p:spPr>
          <a:xfrm>
            <a:off x="457200" y="720725"/>
            <a:ext cx="6400800" cy="3600450"/>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0060"/>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61" tIns="48331" rIns="96661" bIns="48331" rtlCol="0" anchor="b"/>
          <a:lstStyle>
            <a:lvl1pPr algn="r">
              <a:defRPr sz="1300"/>
            </a:lvl1pPr>
          </a:lstStyle>
          <a:p>
            <a:fld id="{210488F3-672D-4660-8433-22AED5F3ED70}" type="slidenum">
              <a:rPr lang="en-US" smtClean="0"/>
              <a:t>‹#›</a:t>
            </a:fld>
            <a:endParaRPr lang="en-US"/>
          </a:p>
        </p:txBody>
      </p:sp>
    </p:spTree>
    <p:extLst>
      <p:ext uri="{BB962C8B-B14F-4D97-AF65-F5344CB8AC3E}">
        <p14:creationId xmlns:p14="http://schemas.microsoft.com/office/powerpoint/2010/main" val="36767964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UCHealth – 12 hospitals, 150+</a:t>
            </a:r>
            <a:r>
              <a:rPr lang="en-US" baseline="0" dirty="0" smtClean="0"/>
              <a:t> outpatient clinics in Colorado, Wyoming and Nebraska </a:t>
            </a:r>
            <a:endParaRPr lang="en-US" dirty="0"/>
          </a:p>
        </p:txBody>
      </p:sp>
      <p:sp>
        <p:nvSpPr>
          <p:cNvPr id="4" name="Slide Number Placeholder 3"/>
          <p:cNvSpPr>
            <a:spLocks noGrp="1"/>
          </p:cNvSpPr>
          <p:nvPr>
            <p:ph type="sldNum" sz="quarter" idx="10"/>
          </p:nvPr>
        </p:nvSpPr>
        <p:spPr/>
        <p:txBody>
          <a:bodyPr/>
          <a:lstStyle/>
          <a:p>
            <a:fld id="{210488F3-672D-4660-8433-22AED5F3ED70}" type="slidenum">
              <a:rPr lang="en-US" smtClean="0"/>
              <a:t>1</a:t>
            </a:fld>
            <a:endParaRPr lang="en-US" dirty="0"/>
          </a:p>
        </p:txBody>
      </p:sp>
    </p:spTree>
    <p:extLst>
      <p:ext uri="{BB962C8B-B14F-4D97-AF65-F5344CB8AC3E}">
        <p14:creationId xmlns:p14="http://schemas.microsoft.com/office/powerpoint/2010/main" val="24743335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 may have heard of some of the</a:t>
            </a:r>
            <a:r>
              <a:rPr lang="en-US" baseline="0" dirty="0" smtClean="0"/>
              <a:t> well known studies of the bystander effect, where people were less likely to call for help when seeing a woman get mugged on the street when other people were around. However this effect occurs with a variety of scenarios and not just those are significant. In one example, people were told they were participating in a product demonstration and review for a camping tent. The person setting up the tent struggled with the process, and the larger the group of participants the longer it took for people to step in and help. When it was just the participant and staff person present, people offered to help significantly faster.</a:t>
            </a:r>
            <a:endParaRPr lang="en-US" dirty="0"/>
          </a:p>
        </p:txBody>
      </p:sp>
      <p:sp>
        <p:nvSpPr>
          <p:cNvPr id="4" name="Slide Number Placeholder 3"/>
          <p:cNvSpPr>
            <a:spLocks noGrp="1"/>
          </p:cNvSpPr>
          <p:nvPr>
            <p:ph type="sldNum" sz="quarter" idx="10"/>
          </p:nvPr>
        </p:nvSpPr>
        <p:spPr/>
        <p:txBody>
          <a:bodyPr/>
          <a:lstStyle/>
          <a:p>
            <a:fld id="{210488F3-672D-4660-8433-22AED5F3ED70}" type="slidenum">
              <a:rPr lang="en-US" smtClean="0"/>
              <a:t>41</a:t>
            </a:fld>
            <a:endParaRPr lang="en-US"/>
          </a:p>
        </p:txBody>
      </p:sp>
    </p:spTree>
    <p:extLst>
      <p:ext uri="{BB962C8B-B14F-4D97-AF65-F5344CB8AC3E}">
        <p14:creationId xmlns:p14="http://schemas.microsoft.com/office/powerpoint/2010/main" val="28513157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a:t>
            </a:r>
            <a:r>
              <a:rPr lang="en-US" baseline="0" dirty="0" smtClean="0"/>
              <a:t> the case of diagnostic overshadowing, direct intervention may be most appropriate when this is suspected during a patient encounter. Delegation can be a helpful strategy if a suspicion arises after the fact, or for a patient to bring awareness of their concerns to the attention of clinic leadership. </a:t>
            </a:r>
          </a:p>
          <a:p>
            <a:endParaRPr lang="en-US" baseline="0" dirty="0" smtClean="0"/>
          </a:p>
          <a:p>
            <a:r>
              <a:rPr lang="en-US" baseline="0" dirty="0" smtClean="0"/>
              <a:t>Sometimes combinations of intervention can be helpful as well. For cases of discrimination or inappropriate language or behaviors, it can be helpful to distract in the moment to diffuse the situation, then following up with direct and/or delegation interventions. </a:t>
            </a:r>
            <a:endParaRPr lang="en-US" dirty="0"/>
          </a:p>
        </p:txBody>
      </p:sp>
      <p:sp>
        <p:nvSpPr>
          <p:cNvPr id="4" name="Slide Number Placeholder 3"/>
          <p:cNvSpPr>
            <a:spLocks noGrp="1"/>
          </p:cNvSpPr>
          <p:nvPr>
            <p:ph type="sldNum" sz="quarter" idx="10"/>
          </p:nvPr>
        </p:nvSpPr>
        <p:spPr/>
        <p:txBody>
          <a:bodyPr/>
          <a:lstStyle/>
          <a:p>
            <a:fld id="{210488F3-672D-4660-8433-22AED5F3ED70}" type="slidenum">
              <a:rPr lang="en-US" smtClean="0"/>
              <a:t>42</a:t>
            </a:fld>
            <a:endParaRPr lang="en-US"/>
          </a:p>
        </p:txBody>
      </p:sp>
    </p:spTree>
    <p:extLst>
      <p:ext uri="{BB962C8B-B14F-4D97-AF65-F5344CB8AC3E}">
        <p14:creationId xmlns:p14="http://schemas.microsoft.com/office/powerpoint/2010/main" val="32939272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video shows a provider meeting with a new patient for the first time and asking open ended questions both to get to know the patient but to build trust to facilitate a positive relationship with trust and confidence. (Doctor is a real doctor, patient is an actor who does not actually have cancer). </a:t>
            </a:r>
            <a:endParaRPr lang="en-US" dirty="0"/>
          </a:p>
        </p:txBody>
      </p:sp>
      <p:sp>
        <p:nvSpPr>
          <p:cNvPr id="4" name="Slide Number Placeholder 3"/>
          <p:cNvSpPr>
            <a:spLocks noGrp="1"/>
          </p:cNvSpPr>
          <p:nvPr>
            <p:ph type="sldNum" sz="quarter" idx="10"/>
          </p:nvPr>
        </p:nvSpPr>
        <p:spPr/>
        <p:txBody>
          <a:bodyPr/>
          <a:lstStyle/>
          <a:p>
            <a:fld id="{210488F3-672D-4660-8433-22AED5F3ED70}" type="slidenum">
              <a:rPr lang="en-US" smtClean="0"/>
              <a:t>45</a:t>
            </a:fld>
            <a:endParaRPr lang="en-US"/>
          </a:p>
        </p:txBody>
      </p:sp>
    </p:spTree>
    <p:extLst>
      <p:ext uri="{BB962C8B-B14F-4D97-AF65-F5344CB8AC3E}">
        <p14:creationId xmlns:p14="http://schemas.microsoft.com/office/powerpoint/2010/main" val="31642455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We’ll</a:t>
            </a:r>
            <a:r>
              <a:rPr lang="en-US" baseline="0" dirty="0" smtClean="0"/>
              <a:t> start with a few examples of the way our brain can automatically fill in information without us realizing it. There will be two visual examples and one audio example and both will be explained as thoroughly as possible for participants who may not be able to see or hear the examples. </a:t>
            </a:r>
            <a:endParaRPr lang="en-US" dirty="0"/>
          </a:p>
        </p:txBody>
      </p:sp>
      <p:sp>
        <p:nvSpPr>
          <p:cNvPr id="4" name="Slide Number Placeholder 3"/>
          <p:cNvSpPr>
            <a:spLocks noGrp="1"/>
          </p:cNvSpPr>
          <p:nvPr>
            <p:ph type="sldNum" sz="quarter" idx="10"/>
          </p:nvPr>
        </p:nvSpPr>
        <p:spPr/>
        <p:txBody>
          <a:bodyPr/>
          <a:lstStyle/>
          <a:p>
            <a:fld id="{210488F3-672D-4660-8433-22AED5F3ED70}" type="slidenum">
              <a:rPr lang="en-US" smtClean="0"/>
              <a:t>4</a:t>
            </a:fld>
            <a:endParaRPr lang="en-US" dirty="0"/>
          </a:p>
        </p:txBody>
      </p:sp>
    </p:spTree>
    <p:extLst>
      <p:ext uri="{BB962C8B-B14F-4D97-AF65-F5344CB8AC3E}">
        <p14:creationId xmlns:p14="http://schemas.microsoft.com/office/powerpoint/2010/main" val="26471268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While we may initially</a:t>
            </a:r>
            <a:r>
              <a:rPr lang="en-US" baseline="0" dirty="0" smtClean="0"/>
              <a:t> see one representation in the image (lines), with focus and effort we can change our perception to see the circles. Once the circles can be seen, we can often go back and forth between both views of the image, or sometimes even see both possibilities at the same time. The conscious parts of our brain can force us to interpret the image in a new way once we know what to look for. </a:t>
            </a:r>
            <a:endParaRPr lang="en-US" dirty="0"/>
          </a:p>
        </p:txBody>
      </p:sp>
      <p:sp>
        <p:nvSpPr>
          <p:cNvPr id="4" name="Slide Number Placeholder 3"/>
          <p:cNvSpPr>
            <a:spLocks noGrp="1"/>
          </p:cNvSpPr>
          <p:nvPr>
            <p:ph type="sldNum" sz="quarter" idx="10"/>
          </p:nvPr>
        </p:nvSpPr>
        <p:spPr/>
        <p:txBody>
          <a:bodyPr/>
          <a:lstStyle/>
          <a:p>
            <a:fld id="{210488F3-672D-4660-8433-22AED5F3ED70}" type="slidenum">
              <a:rPr lang="en-US" smtClean="0"/>
              <a:t>8</a:t>
            </a:fld>
            <a:endParaRPr lang="en-US" dirty="0"/>
          </a:p>
        </p:txBody>
      </p:sp>
    </p:spTree>
    <p:extLst>
      <p:ext uri="{BB962C8B-B14F-4D97-AF65-F5344CB8AC3E}">
        <p14:creationId xmlns:p14="http://schemas.microsoft.com/office/powerpoint/2010/main" val="5611082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10488F3-672D-4660-8433-22AED5F3ED70}" type="slidenum">
              <a:rPr lang="en-US" smtClean="0"/>
              <a:t>10</a:t>
            </a:fld>
            <a:endParaRPr lang="en-US" dirty="0"/>
          </a:p>
        </p:txBody>
      </p:sp>
    </p:spTree>
    <p:extLst>
      <p:ext uri="{BB962C8B-B14F-4D97-AF65-F5344CB8AC3E}">
        <p14:creationId xmlns:p14="http://schemas.microsoft.com/office/powerpoint/2010/main" val="40488572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Some biases are hardwired into us from evolution, others are</a:t>
            </a:r>
            <a:r>
              <a:rPr lang="en-US" baseline="0" dirty="0" smtClean="0"/>
              <a:t> learned through socialization or a combination of our genetics and experiences. Biases allow us to make choices in an efficient way and can be adaptive when they do not impact the quality of our decision making and when there is evidence to support them. Biases can also be maladaptive when they cause us to rely on faulty information or they do not generalize to a situation to which they are applied. </a:t>
            </a:r>
            <a:endParaRPr lang="en-US" dirty="0"/>
          </a:p>
        </p:txBody>
      </p:sp>
      <p:sp>
        <p:nvSpPr>
          <p:cNvPr id="4" name="Slide Number Placeholder 3"/>
          <p:cNvSpPr>
            <a:spLocks noGrp="1"/>
          </p:cNvSpPr>
          <p:nvPr>
            <p:ph type="sldNum" sz="quarter" idx="10"/>
          </p:nvPr>
        </p:nvSpPr>
        <p:spPr/>
        <p:txBody>
          <a:bodyPr/>
          <a:lstStyle/>
          <a:p>
            <a:fld id="{210488F3-672D-4660-8433-22AED5F3ED70}" type="slidenum">
              <a:rPr lang="en-US" smtClean="0"/>
              <a:t>11</a:t>
            </a:fld>
            <a:endParaRPr lang="en-US" dirty="0"/>
          </a:p>
        </p:txBody>
      </p:sp>
    </p:spTree>
    <p:extLst>
      <p:ext uri="{BB962C8B-B14F-4D97-AF65-F5344CB8AC3E}">
        <p14:creationId xmlns:p14="http://schemas.microsoft.com/office/powerpoint/2010/main" val="40979643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Denial of personal identity</a:t>
            </a:r>
            <a:r>
              <a:rPr lang="en-US" baseline="0" dirty="0" smtClean="0"/>
              <a:t> outside of being a person with a disability</a:t>
            </a:r>
          </a:p>
          <a:p>
            <a:endParaRPr lang="en-US" baseline="0" dirty="0" smtClean="0"/>
          </a:p>
          <a:p>
            <a:r>
              <a:rPr lang="en-US" baseline="0" dirty="0" smtClean="0"/>
              <a:t>Denial of disability experience</a:t>
            </a:r>
          </a:p>
          <a:p>
            <a:endParaRPr lang="en-US" baseline="0" dirty="0" smtClean="0"/>
          </a:p>
          <a:p>
            <a:r>
              <a:rPr lang="en-US" baseline="0" dirty="0" smtClean="0"/>
              <a:t>Helplessness – when people try to frantically help PWDs</a:t>
            </a:r>
          </a:p>
          <a:p>
            <a:r>
              <a:rPr lang="en-US" baseline="0" dirty="0" err="1" smtClean="0"/>
              <a:t>Infantillization</a:t>
            </a:r>
            <a:r>
              <a:rPr lang="en-US" baseline="0" dirty="0" smtClean="0"/>
              <a:t> – when a PWD is treated like a child</a:t>
            </a:r>
            <a:endParaRPr lang="en-US" dirty="0"/>
          </a:p>
        </p:txBody>
      </p:sp>
      <p:sp>
        <p:nvSpPr>
          <p:cNvPr id="4" name="Slide Number Placeholder 3"/>
          <p:cNvSpPr>
            <a:spLocks noGrp="1"/>
          </p:cNvSpPr>
          <p:nvPr>
            <p:ph type="sldNum" sz="quarter" idx="10"/>
          </p:nvPr>
        </p:nvSpPr>
        <p:spPr/>
        <p:txBody>
          <a:bodyPr/>
          <a:lstStyle/>
          <a:p>
            <a:fld id="{210488F3-672D-4660-8433-22AED5F3ED70}" type="slidenum">
              <a:rPr lang="en-US" smtClean="0"/>
              <a:t>14</a:t>
            </a:fld>
            <a:endParaRPr lang="en-US"/>
          </a:p>
        </p:txBody>
      </p:sp>
    </p:spTree>
    <p:extLst>
      <p:ext uri="{BB962C8B-B14F-4D97-AF65-F5344CB8AC3E}">
        <p14:creationId xmlns:p14="http://schemas.microsoft.com/office/powerpoint/2010/main" val="2170479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Attribution</a:t>
            </a:r>
            <a:r>
              <a:rPr lang="en-US" baseline="0" dirty="0" smtClean="0"/>
              <a:t> bias – attributing new symptoms to what we already know about the patient – mental health conditions. Prominence of stigma around mental health may have overshadowed</a:t>
            </a:r>
            <a:endParaRPr lang="en-US" dirty="0"/>
          </a:p>
        </p:txBody>
      </p:sp>
      <p:sp>
        <p:nvSpPr>
          <p:cNvPr id="4" name="Slide Number Placeholder 3"/>
          <p:cNvSpPr>
            <a:spLocks noGrp="1"/>
          </p:cNvSpPr>
          <p:nvPr>
            <p:ph type="sldNum" sz="quarter" idx="10"/>
          </p:nvPr>
        </p:nvSpPr>
        <p:spPr/>
        <p:txBody>
          <a:bodyPr/>
          <a:lstStyle/>
          <a:p>
            <a:fld id="{210488F3-672D-4660-8433-22AED5F3ED70}" type="slidenum">
              <a:rPr lang="en-US" smtClean="0"/>
              <a:t>26</a:t>
            </a:fld>
            <a:endParaRPr lang="en-US"/>
          </a:p>
        </p:txBody>
      </p:sp>
    </p:spTree>
    <p:extLst>
      <p:ext uri="{BB962C8B-B14F-4D97-AF65-F5344CB8AC3E}">
        <p14:creationId xmlns:p14="http://schemas.microsoft.com/office/powerpoint/2010/main" val="22296740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PT with SCI</a:t>
            </a:r>
            <a:r>
              <a:rPr lang="en-US" baseline="0" dirty="0" smtClean="0"/>
              <a:t> – confirmation bias – confirming information already available vs looking for new causes</a:t>
            </a:r>
          </a:p>
          <a:p>
            <a:r>
              <a:rPr lang="en-US" baseline="0" dirty="0" smtClean="0"/>
              <a:t>Horns bias – attributing physical disability as a negative aspect that would result in patients having depression and other mental health conditions</a:t>
            </a:r>
            <a:endParaRPr lang="en-US" dirty="0"/>
          </a:p>
        </p:txBody>
      </p:sp>
      <p:sp>
        <p:nvSpPr>
          <p:cNvPr id="4" name="Slide Number Placeholder 3"/>
          <p:cNvSpPr>
            <a:spLocks noGrp="1"/>
          </p:cNvSpPr>
          <p:nvPr>
            <p:ph type="sldNum" sz="quarter" idx="10"/>
          </p:nvPr>
        </p:nvSpPr>
        <p:spPr/>
        <p:txBody>
          <a:bodyPr/>
          <a:lstStyle/>
          <a:p>
            <a:fld id="{210488F3-672D-4660-8433-22AED5F3ED70}" type="slidenum">
              <a:rPr lang="en-US" smtClean="0"/>
              <a:t>34</a:t>
            </a:fld>
            <a:endParaRPr lang="en-US"/>
          </a:p>
        </p:txBody>
      </p:sp>
    </p:spTree>
    <p:extLst>
      <p:ext uri="{BB962C8B-B14F-4D97-AF65-F5344CB8AC3E}">
        <p14:creationId xmlns:p14="http://schemas.microsoft.com/office/powerpoint/2010/main" val="14019277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Patients may </a:t>
            </a:r>
            <a:r>
              <a:rPr lang="en-US" baseline="0" dirty="0" smtClean="0"/>
              <a:t> have horns bias against medical providers or certain offices or practices, which can delay seeking of care for new symptoms. </a:t>
            </a:r>
            <a:endParaRPr lang="en-US" dirty="0"/>
          </a:p>
        </p:txBody>
      </p:sp>
      <p:sp>
        <p:nvSpPr>
          <p:cNvPr id="4" name="Slide Number Placeholder 3"/>
          <p:cNvSpPr>
            <a:spLocks noGrp="1"/>
          </p:cNvSpPr>
          <p:nvPr>
            <p:ph type="sldNum" sz="quarter" idx="10"/>
          </p:nvPr>
        </p:nvSpPr>
        <p:spPr/>
        <p:txBody>
          <a:bodyPr/>
          <a:lstStyle/>
          <a:p>
            <a:fld id="{210488F3-672D-4660-8433-22AED5F3ED70}" type="slidenum">
              <a:rPr lang="en-US" smtClean="0"/>
              <a:t>35</a:t>
            </a:fld>
            <a:endParaRPr lang="en-US"/>
          </a:p>
        </p:txBody>
      </p:sp>
    </p:spTree>
    <p:extLst>
      <p:ext uri="{BB962C8B-B14F-4D97-AF65-F5344CB8AC3E}">
        <p14:creationId xmlns:p14="http://schemas.microsoft.com/office/powerpoint/2010/main" val="410344409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3">
    <p:bg>
      <p:bgRef idx="1001">
        <a:schemeClr val="bg1"/>
      </p:bgRef>
    </p:bg>
    <p:spTree>
      <p:nvGrpSpPr>
        <p:cNvPr id="1" name=""/>
        <p:cNvGrpSpPr/>
        <p:nvPr/>
      </p:nvGrpSpPr>
      <p:grpSpPr>
        <a:xfrm>
          <a:off x="0" y="0"/>
          <a:ext cx="0" cy="0"/>
          <a:chOff x="0" y="0"/>
          <a:chExt cx="0" cy="0"/>
        </a:xfrm>
      </p:grpSpPr>
      <p:pic>
        <p:nvPicPr>
          <p:cNvPr id="20" name="Picture 19" descr="A person in a field&#10;&#10;Description automatically generated with low confidence">
            <a:extLst>
              <a:ext uri="{FF2B5EF4-FFF2-40B4-BE49-F238E27FC236}">
                <a16:creationId xmlns:a16="http://schemas.microsoft.com/office/drawing/2014/main" id="{088E3E46-FA6A-4C11-BC36-E7EB928971F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86" t="19538" r="18388" b="12056"/>
          <a:stretch/>
        </p:blipFill>
        <p:spPr>
          <a:xfrm>
            <a:off x="-2708" y="1"/>
            <a:ext cx="12194708" cy="6858000"/>
          </a:xfrm>
          <a:prstGeom prst="rect">
            <a:avLst/>
          </a:prstGeom>
        </p:spPr>
      </p:pic>
      <p:pic>
        <p:nvPicPr>
          <p:cNvPr id="3" name="Picture 2" descr="Shape&#10;&#10;Description automatically generated">
            <a:extLst>
              <a:ext uri="{FF2B5EF4-FFF2-40B4-BE49-F238E27FC236}">
                <a16:creationId xmlns:a16="http://schemas.microsoft.com/office/drawing/2014/main" id="{35C81906-DD1F-DABC-F73C-1B2F8539C6CC}"/>
              </a:ext>
            </a:extLst>
          </p:cNvPr>
          <p:cNvPicPr>
            <a:picLocks noChangeAspect="1"/>
          </p:cNvPicPr>
          <p:nvPr userDrawn="1"/>
        </p:nvPicPr>
        <p:blipFill rotWithShape="1">
          <a:blip r:embed="rId3"/>
          <a:srcRect t="16148"/>
          <a:stretch/>
        </p:blipFill>
        <p:spPr>
          <a:xfrm>
            <a:off x="0" y="1107440"/>
            <a:ext cx="12192000" cy="5750560"/>
          </a:xfrm>
          <a:prstGeom prst="rect">
            <a:avLst/>
          </a:prstGeom>
        </p:spPr>
      </p:pic>
      <p:pic>
        <p:nvPicPr>
          <p:cNvPr id="12" name="Picture 11">
            <a:extLst>
              <a:ext uri="{FF2B5EF4-FFF2-40B4-BE49-F238E27FC236}">
                <a16:creationId xmlns:a16="http://schemas.microsoft.com/office/drawing/2014/main" id="{E8ECCA6A-26E9-CEBF-E6E7-BE4227050FB4}"/>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717417" y="6106286"/>
            <a:ext cx="2011561" cy="447887"/>
          </a:xfrm>
          <a:prstGeom prst="rect">
            <a:avLst/>
          </a:prstGeom>
        </p:spPr>
      </p:pic>
      <p:sp>
        <p:nvSpPr>
          <p:cNvPr id="9" name="Title 1"/>
          <p:cNvSpPr>
            <a:spLocks noGrp="1"/>
          </p:cNvSpPr>
          <p:nvPr>
            <p:ph type="title" hasCustomPrompt="1"/>
          </p:nvPr>
        </p:nvSpPr>
        <p:spPr>
          <a:xfrm>
            <a:off x="457102" y="446709"/>
            <a:ext cx="10924312" cy="1001091"/>
          </a:xfrm>
        </p:spPr>
        <p:txBody>
          <a:bodyPr anchor="t"/>
          <a:lstStyle>
            <a:lvl1pPr>
              <a:defRPr sz="2800" b="0">
                <a:solidFill>
                  <a:schemeClr val="tx2"/>
                </a:solidFill>
              </a:defRPr>
            </a:lvl1pPr>
          </a:lstStyle>
          <a:p>
            <a:r>
              <a:rPr lang="en-US" dirty="0"/>
              <a:t>Click to edit master title</a:t>
            </a:r>
          </a:p>
        </p:txBody>
      </p:sp>
      <p:sp>
        <p:nvSpPr>
          <p:cNvPr id="5" name="Text Placeholder 4">
            <a:extLst>
              <a:ext uri="{FF2B5EF4-FFF2-40B4-BE49-F238E27FC236}">
                <a16:creationId xmlns:a16="http://schemas.microsoft.com/office/drawing/2014/main" id="{1A79AC08-8AFD-A2C5-D15F-3DFE3900E50A}"/>
              </a:ext>
            </a:extLst>
          </p:cNvPr>
          <p:cNvSpPr>
            <a:spLocks noGrp="1"/>
          </p:cNvSpPr>
          <p:nvPr>
            <p:ph type="body" sz="quarter" idx="14" hasCustomPrompt="1"/>
          </p:nvPr>
        </p:nvSpPr>
        <p:spPr>
          <a:xfrm>
            <a:off x="457787" y="1640297"/>
            <a:ext cx="5511213" cy="874303"/>
          </a:xfrm>
        </p:spPr>
        <p:txBody>
          <a:bodyPr/>
          <a:lstStyle>
            <a:lvl1pPr>
              <a:defRPr sz="1800">
                <a:solidFill>
                  <a:schemeClr val="tx2"/>
                </a:solidFill>
              </a:defRPr>
            </a:lvl1pPr>
          </a:lstStyle>
          <a:p>
            <a:pPr lvl="0"/>
            <a:r>
              <a:rPr lang="en-US" dirty="0"/>
              <a:t>Click to edit master text styles</a:t>
            </a:r>
          </a:p>
        </p:txBody>
      </p:sp>
    </p:spTree>
    <p:extLst>
      <p:ext uri="{BB962C8B-B14F-4D97-AF65-F5344CB8AC3E}">
        <p14:creationId xmlns:p14="http://schemas.microsoft.com/office/powerpoint/2010/main" val="2631027593"/>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ub, bottom arc">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57630" y="446543"/>
            <a:ext cx="11267641" cy="994981"/>
          </a:xfrm>
        </p:spPr>
        <p:txBody>
          <a:bodyPr anchor="t"/>
          <a:lstStyle>
            <a:lvl1pPr>
              <a:defRPr sz="2800" b="0">
                <a:solidFill>
                  <a:srgbClr val="A6093D"/>
                </a:solidFill>
              </a:defRPr>
            </a:lvl1pPr>
          </a:lstStyle>
          <a:p>
            <a:r>
              <a:rPr lang="en-US" dirty="0"/>
              <a:t>Click to edit master title</a:t>
            </a:r>
          </a:p>
        </p:txBody>
      </p:sp>
      <p:sp>
        <p:nvSpPr>
          <p:cNvPr id="5" name="Text Placeholder 4">
            <a:extLst>
              <a:ext uri="{FF2B5EF4-FFF2-40B4-BE49-F238E27FC236}">
                <a16:creationId xmlns:a16="http://schemas.microsoft.com/office/drawing/2014/main" id="{1A79AC08-8AFD-A2C5-D15F-3DFE3900E50A}"/>
              </a:ext>
            </a:extLst>
          </p:cNvPr>
          <p:cNvSpPr>
            <a:spLocks noGrp="1"/>
          </p:cNvSpPr>
          <p:nvPr>
            <p:ph type="body" sz="quarter" idx="14" hasCustomPrompt="1"/>
          </p:nvPr>
        </p:nvSpPr>
        <p:spPr>
          <a:xfrm>
            <a:off x="457629" y="1639726"/>
            <a:ext cx="11261289" cy="684374"/>
          </a:xfrm>
        </p:spPr>
        <p:txBody>
          <a:bodyPr/>
          <a:lstStyle>
            <a:lvl1pPr>
              <a:defRPr sz="1800">
                <a:solidFill>
                  <a:schemeClr val="tx2"/>
                </a:solidFill>
              </a:defRPr>
            </a:lvl1pPr>
          </a:lstStyle>
          <a:p>
            <a:pPr lvl="0"/>
            <a:r>
              <a:rPr lang="en-US" dirty="0"/>
              <a:t>Click to edit master text styles</a:t>
            </a:r>
          </a:p>
        </p:txBody>
      </p:sp>
      <p:sp>
        <p:nvSpPr>
          <p:cNvPr id="16" name="Slide Number Placeholder 5">
            <a:extLst>
              <a:ext uri="{FF2B5EF4-FFF2-40B4-BE49-F238E27FC236}">
                <a16:creationId xmlns:a16="http://schemas.microsoft.com/office/drawing/2014/main" id="{7553C46B-5005-4BD1-F2D8-3B221FA8C055}"/>
              </a:ext>
            </a:extLst>
          </p:cNvPr>
          <p:cNvSpPr>
            <a:spLocks noGrp="1"/>
          </p:cNvSpPr>
          <p:nvPr>
            <p:ph type="sldNum" sz="quarter" idx="4"/>
          </p:nvPr>
        </p:nvSpPr>
        <p:spPr>
          <a:xfrm>
            <a:off x="5720410" y="6497638"/>
            <a:ext cx="767476" cy="266547"/>
          </a:xfrm>
          <a:prstGeom prst="rect">
            <a:avLst/>
          </a:prstGeom>
        </p:spPr>
        <p:txBody>
          <a:bodyPr vert="horz" lIns="0" tIns="0" rIns="0" bIns="0" rtlCol="0" anchor="b" anchorCtr="0"/>
          <a:lstStyle>
            <a:lvl1pPr algn="ctr">
              <a:defRPr sz="900">
                <a:solidFill>
                  <a:schemeClr val="tx1"/>
                </a:solidFill>
                <a:latin typeface="Arial" panose="020B0604020202020204" pitchFamily="34" charset="0"/>
                <a:cs typeface="Arial" panose="020B0604020202020204" pitchFamily="34" charset="0"/>
              </a:defRPr>
            </a:lvl1pPr>
          </a:lstStyle>
          <a:p>
            <a:fld id="{1E5366A3-0E00-430A-B059-971E374C0C45}" type="slidenum">
              <a:rPr lang="en-US" smtClean="0"/>
              <a:pPr/>
              <a:t>‹#›</a:t>
            </a:fld>
            <a:endParaRPr lang="en-US" normalizeH="1" dirty="0"/>
          </a:p>
        </p:txBody>
      </p:sp>
      <p:pic>
        <p:nvPicPr>
          <p:cNvPr id="7" name="Picture 6">
            <a:extLst>
              <a:ext uri="{FF2B5EF4-FFF2-40B4-BE49-F238E27FC236}">
                <a16:creationId xmlns:a16="http://schemas.microsoft.com/office/drawing/2014/main" id="{8DE6735E-7470-0116-BB42-19532ADE4B4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60965" y="6553917"/>
            <a:ext cx="852903" cy="189904"/>
          </a:xfrm>
          <a:prstGeom prst="rect">
            <a:avLst/>
          </a:prstGeom>
        </p:spPr>
      </p:pic>
      <p:sp>
        <p:nvSpPr>
          <p:cNvPr id="8" name="Footer Placeholder 3">
            <a:extLst>
              <a:ext uri="{FF2B5EF4-FFF2-40B4-BE49-F238E27FC236}">
                <a16:creationId xmlns:a16="http://schemas.microsoft.com/office/drawing/2014/main" id="{F98109A1-67F1-1B88-783A-69F7A6B6543D}"/>
              </a:ext>
            </a:extLst>
          </p:cNvPr>
          <p:cNvSpPr>
            <a:spLocks noGrp="1"/>
          </p:cNvSpPr>
          <p:nvPr>
            <p:ph type="ftr" sz="quarter" idx="3"/>
          </p:nvPr>
        </p:nvSpPr>
        <p:spPr>
          <a:xfrm>
            <a:off x="369888" y="6630118"/>
            <a:ext cx="5350522" cy="162643"/>
          </a:xfrm>
          <a:prstGeom prst="rect">
            <a:avLst/>
          </a:prstGeom>
        </p:spPr>
        <p:txBody>
          <a:bodyPr vert="horz" lIns="91440" tIns="45720" rIns="91440" bIns="45720" rtlCol="0" anchor="b"/>
          <a:lstStyle>
            <a:lvl1pPr algn="l">
              <a:defRPr sz="800">
                <a:solidFill>
                  <a:schemeClr val="tx1"/>
                </a:solidFill>
              </a:defRPr>
            </a:lvl1pPr>
          </a:lstStyle>
          <a:p>
            <a:r>
              <a:rPr lang="en-US" dirty="0"/>
              <a:t>Set footer with Insert &gt; Header &amp; Footer</a:t>
            </a:r>
          </a:p>
        </p:txBody>
      </p:sp>
      <p:sp>
        <p:nvSpPr>
          <p:cNvPr id="10" name="Text Placeholder 2">
            <a:extLst>
              <a:ext uri="{FF2B5EF4-FFF2-40B4-BE49-F238E27FC236}">
                <a16:creationId xmlns:a16="http://schemas.microsoft.com/office/drawing/2014/main" id="{94FC5CCD-C67F-5708-B476-F923B90F9878}"/>
              </a:ext>
            </a:extLst>
          </p:cNvPr>
          <p:cNvSpPr>
            <a:spLocks noGrp="1"/>
          </p:cNvSpPr>
          <p:nvPr>
            <p:ph type="body" sz="quarter" idx="16"/>
          </p:nvPr>
        </p:nvSpPr>
        <p:spPr>
          <a:xfrm>
            <a:off x="455613" y="6059488"/>
            <a:ext cx="9083023" cy="438150"/>
          </a:xfrm>
        </p:spPr>
        <p:txBody>
          <a:bodyPr anchor="b"/>
          <a:lstStyle>
            <a:lvl1pPr>
              <a:defRPr sz="900">
                <a:solidFill>
                  <a:schemeClr val="tx1"/>
                </a:solidFill>
              </a:defRPr>
            </a:lvl1pPr>
          </a:lstStyle>
          <a:p>
            <a:pPr lvl="0"/>
            <a:endParaRPr lang="en-US" dirty="0"/>
          </a:p>
        </p:txBody>
      </p:sp>
    </p:spTree>
    <p:extLst>
      <p:ext uri="{BB962C8B-B14F-4D97-AF65-F5344CB8AC3E}">
        <p14:creationId xmlns:p14="http://schemas.microsoft.com/office/powerpoint/2010/main" val="1859044714"/>
      </p:ext>
    </p:extLst>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ody slide, sub, top arc">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57630" y="446592"/>
            <a:ext cx="10189493" cy="1003300"/>
          </a:xfrm>
        </p:spPr>
        <p:txBody>
          <a:bodyPr anchor="t"/>
          <a:lstStyle>
            <a:lvl1pPr>
              <a:defRPr sz="2800" b="0">
                <a:solidFill>
                  <a:srgbClr val="A6093D"/>
                </a:solidFill>
              </a:defRPr>
            </a:lvl1pPr>
          </a:lstStyle>
          <a:p>
            <a:r>
              <a:rPr lang="en-US" dirty="0"/>
              <a:t>Click to edit master title</a:t>
            </a:r>
          </a:p>
        </p:txBody>
      </p:sp>
      <p:sp>
        <p:nvSpPr>
          <p:cNvPr id="5" name="Text Placeholder 4">
            <a:extLst>
              <a:ext uri="{FF2B5EF4-FFF2-40B4-BE49-F238E27FC236}">
                <a16:creationId xmlns:a16="http://schemas.microsoft.com/office/drawing/2014/main" id="{1A79AC08-8AFD-A2C5-D15F-3DFE3900E50A}"/>
              </a:ext>
            </a:extLst>
          </p:cNvPr>
          <p:cNvSpPr>
            <a:spLocks noGrp="1"/>
          </p:cNvSpPr>
          <p:nvPr>
            <p:ph type="body" sz="quarter" idx="14" hasCustomPrompt="1"/>
          </p:nvPr>
        </p:nvSpPr>
        <p:spPr>
          <a:xfrm>
            <a:off x="457201" y="1639238"/>
            <a:ext cx="10185158" cy="684862"/>
          </a:xfrm>
        </p:spPr>
        <p:txBody>
          <a:bodyPr/>
          <a:lstStyle>
            <a:lvl1pPr>
              <a:defRPr sz="1800">
                <a:solidFill>
                  <a:schemeClr val="tx2"/>
                </a:solidFill>
              </a:defRPr>
            </a:lvl1pPr>
          </a:lstStyle>
          <a:p>
            <a:pPr lvl="0"/>
            <a:r>
              <a:rPr lang="en-US" dirty="0"/>
              <a:t>Click to edit master text styles</a:t>
            </a:r>
          </a:p>
        </p:txBody>
      </p:sp>
      <p:sp>
        <p:nvSpPr>
          <p:cNvPr id="16" name="Slide Number Placeholder 5">
            <a:extLst>
              <a:ext uri="{FF2B5EF4-FFF2-40B4-BE49-F238E27FC236}">
                <a16:creationId xmlns:a16="http://schemas.microsoft.com/office/drawing/2014/main" id="{7553C46B-5005-4BD1-F2D8-3B221FA8C055}"/>
              </a:ext>
            </a:extLst>
          </p:cNvPr>
          <p:cNvSpPr>
            <a:spLocks noGrp="1"/>
          </p:cNvSpPr>
          <p:nvPr>
            <p:ph type="sldNum" sz="quarter" idx="4"/>
          </p:nvPr>
        </p:nvSpPr>
        <p:spPr>
          <a:xfrm>
            <a:off x="5720410" y="6510338"/>
            <a:ext cx="767476" cy="253847"/>
          </a:xfrm>
          <a:prstGeom prst="rect">
            <a:avLst/>
          </a:prstGeom>
        </p:spPr>
        <p:txBody>
          <a:bodyPr vert="horz" lIns="0" tIns="0" rIns="0" bIns="0" rtlCol="0" anchor="b" anchorCtr="0"/>
          <a:lstStyle>
            <a:lvl1pPr algn="ctr">
              <a:defRPr sz="900">
                <a:solidFill>
                  <a:schemeClr val="tx1"/>
                </a:solidFill>
                <a:latin typeface="Arial" panose="020B0604020202020204" pitchFamily="34" charset="0"/>
                <a:cs typeface="Arial" panose="020B0604020202020204" pitchFamily="34" charset="0"/>
              </a:defRPr>
            </a:lvl1pPr>
          </a:lstStyle>
          <a:p>
            <a:fld id="{1E5366A3-0E00-430A-B059-971E374C0C45}" type="slidenum">
              <a:rPr lang="en-US" smtClean="0"/>
              <a:pPr/>
              <a:t>‹#›</a:t>
            </a:fld>
            <a:endParaRPr lang="en-US" normalizeH="1" dirty="0"/>
          </a:p>
        </p:txBody>
      </p:sp>
      <p:sp>
        <p:nvSpPr>
          <p:cNvPr id="7" name="Text Placeholder 6">
            <a:extLst>
              <a:ext uri="{FF2B5EF4-FFF2-40B4-BE49-F238E27FC236}">
                <a16:creationId xmlns:a16="http://schemas.microsoft.com/office/drawing/2014/main" id="{94D994E6-1FEB-53AE-2510-42CF62B4CBF4}"/>
              </a:ext>
            </a:extLst>
          </p:cNvPr>
          <p:cNvSpPr>
            <a:spLocks noGrp="1"/>
          </p:cNvSpPr>
          <p:nvPr>
            <p:ph type="body" sz="quarter" idx="15"/>
          </p:nvPr>
        </p:nvSpPr>
        <p:spPr>
          <a:xfrm>
            <a:off x="455613" y="2514600"/>
            <a:ext cx="11279187" cy="3544888"/>
          </a:xfrm>
        </p:spPr>
        <p:txBody>
          <a:bodyPr/>
          <a:lstStyle>
            <a:lvl1pPr>
              <a:defRPr>
                <a:solidFill>
                  <a:schemeClr val="tx1"/>
                </a:solidFill>
              </a:defRPr>
            </a:lvl1pPr>
            <a:lvl2pPr marL="404813" indent="-182563">
              <a:defRPr>
                <a:solidFill>
                  <a:schemeClr val="tx1"/>
                </a:solidFill>
              </a:defRPr>
            </a:lvl2pPr>
            <a:lvl3pPr marL="625475" indent="-163513">
              <a:defRPr>
                <a:solidFill>
                  <a:schemeClr val="tx1"/>
                </a:solidFill>
              </a:defRPr>
            </a:lvl3pPr>
            <a:lvl4pPr marL="857250" indent="-182563">
              <a:defRPr>
                <a:solidFill>
                  <a:schemeClr val="tx1"/>
                </a:solidFill>
              </a:defRPr>
            </a:lvl4pPr>
            <a:lvl5pPr marL="1087438" indent="-182563">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a:extLst>
              <a:ext uri="{FF2B5EF4-FFF2-40B4-BE49-F238E27FC236}">
                <a16:creationId xmlns:a16="http://schemas.microsoft.com/office/drawing/2014/main" id="{C76A4353-FA3B-DC80-23BD-4509C14F252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60965" y="6553917"/>
            <a:ext cx="852903" cy="189904"/>
          </a:xfrm>
          <a:prstGeom prst="rect">
            <a:avLst/>
          </a:prstGeom>
        </p:spPr>
      </p:pic>
      <p:sp>
        <p:nvSpPr>
          <p:cNvPr id="10" name="Footer Placeholder 3">
            <a:extLst>
              <a:ext uri="{FF2B5EF4-FFF2-40B4-BE49-F238E27FC236}">
                <a16:creationId xmlns:a16="http://schemas.microsoft.com/office/drawing/2014/main" id="{F28705C1-657C-2ECA-339E-77F921E731E1}"/>
              </a:ext>
            </a:extLst>
          </p:cNvPr>
          <p:cNvSpPr>
            <a:spLocks noGrp="1"/>
          </p:cNvSpPr>
          <p:nvPr>
            <p:ph type="ftr" sz="quarter" idx="3"/>
          </p:nvPr>
        </p:nvSpPr>
        <p:spPr>
          <a:xfrm>
            <a:off x="369888" y="6630118"/>
            <a:ext cx="5350522" cy="162643"/>
          </a:xfrm>
          <a:prstGeom prst="rect">
            <a:avLst/>
          </a:prstGeom>
        </p:spPr>
        <p:txBody>
          <a:bodyPr vert="horz" lIns="91440" tIns="45720" rIns="91440" bIns="45720" rtlCol="0" anchor="b"/>
          <a:lstStyle>
            <a:lvl1pPr algn="l">
              <a:defRPr sz="800">
                <a:solidFill>
                  <a:schemeClr val="tx1"/>
                </a:solidFill>
              </a:defRPr>
            </a:lvl1pPr>
          </a:lstStyle>
          <a:p>
            <a:r>
              <a:rPr lang="en-US" dirty="0"/>
              <a:t>Set footer with Insert &gt; Header &amp; Footer</a:t>
            </a:r>
          </a:p>
        </p:txBody>
      </p:sp>
      <p:sp>
        <p:nvSpPr>
          <p:cNvPr id="11" name="Text Placeholder 2">
            <a:extLst>
              <a:ext uri="{FF2B5EF4-FFF2-40B4-BE49-F238E27FC236}">
                <a16:creationId xmlns:a16="http://schemas.microsoft.com/office/drawing/2014/main" id="{58B3DE06-B40A-4FF9-A874-082C8C015F84}"/>
              </a:ext>
            </a:extLst>
          </p:cNvPr>
          <p:cNvSpPr>
            <a:spLocks noGrp="1"/>
          </p:cNvSpPr>
          <p:nvPr>
            <p:ph type="body" sz="quarter" idx="16"/>
          </p:nvPr>
        </p:nvSpPr>
        <p:spPr>
          <a:xfrm>
            <a:off x="455612" y="6059488"/>
            <a:ext cx="11279187" cy="438150"/>
          </a:xfrm>
        </p:spPr>
        <p:txBody>
          <a:bodyPr anchor="b"/>
          <a:lstStyle>
            <a:lvl1pPr>
              <a:defRPr sz="900">
                <a:solidFill>
                  <a:schemeClr val="tx1"/>
                </a:solidFill>
              </a:defRPr>
            </a:lvl1pPr>
          </a:lstStyle>
          <a:p>
            <a:pPr lvl="0"/>
            <a:endParaRPr lang="en-US" dirty="0"/>
          </a:p>
        </p:txBody>
      </p:sp>
      <p:sp>
        <p:nvSpPr>
          <p:cNvPr id="6" name="TextBox 5">
            <a:extLst>
              <a:ext uri="{FF2B5EF4-FFF2-40B4-BE49-F238E27FC236}">
                <a16:creationId xmlns:a16="http://schemas.microsoft.com/office/drawing/2014/main" id="{FFD275BD-7BAC-9B78-F712-D974222F906F}"/>
              </a:ext>
            </a:extLst>
          </p:cNvPr>
          <p:cNvSpPr txBox="1"/>
          <p:nvPr userDrawn="1"/>
        </p:nvSpPr>
        <p:spPr>
          <a:xfrm>
            <a:off x="1849120" y="-101600"/>
            <a:ext cx="0" cy="0"/>
          </a:xfrm>
          <a:prstGeom prst="rect">
            <a:avLst/>
          </a:prstGeom>
          <a:noFill/>
        </p:spPr>
        <p:txBody>
          <a:bodyPr wrap="none" lIns="0" tIns="0" rIns="0" bIns="0" rtlCol="0">
            <a:noAutofit/>
          </a:bodyPr>
          <a:lstStyle/>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76084295"/>
      </p:ext>
    </p:extLst>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ody slide, no sub, top arc ">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57630" y="446592"/>
            <a:ext cx="10189493" cy="1003300"/>
          </a:xfrm>
        </p:spPr>
        <p:txBody>
          <a:bodyPr anchor="t"/>
          <a:lstStyle>
            <a:lvl1pPr>
              <a:defRPr sz="2800" b="0">
                <a:solidFill>
                  <a:srgbClr val="A6093D"/>
                </a:solidFill>
              </a:defRPr>
            </a:lvl1pPr>
          </a:lstStyle>
          <a:p>
            <a:r>
              <a:rPr lang="en-US" dirty="0"/>
              <a:t>Click to edit master title</a:t>
            </a:r>
          </a:p>
        </p:txBody>
      </p:sp>
      <p:sp>
        <p:nvSpPr>
          <p:cNvPr id="16" name="Slide Number Placeholder 5">
            <a:extLst>
              <a:ext uri="{FF2B5EF4-FFF2-40B4-BE49-F238E27FC236}">
                <a16:creationId xmlns:a16="http://schemas.microsoft.com/office/drawing/2014/main" id="{7553C46B-5005-4BD1-F2D8-3B221FA8C055}"/>
              </a:ext>
            </a:extLst>
          </p:cNvPr>
          <p:cNvSpPr>
            <a:spLocks noGrp="1"/>
          </p:cNvSpPr>
          <p:nvPr>
            <p:ph type="sldNum" sz="quarter" idx="4"/>
          </p:nvPr>
        </p:nvSpPr>
        <p:spPr>
          <a:xfrm>
            <a:off x="5720410" y="6497638"/>
            <a:ext cx="767476" cy="266547"/>
          </a:xfrm>
          <a:prstGeom prst="rect">
            <a:avLst/>
          </a:prstGeom>
        </p:spPr>
        <p:txBody>
          <a:bodyPr vert="horz" lIns="0" tIns="0" rIns="0" bIns="0" rtlCol="0" anchor="b" anchorCtr="0"/>
          <a:lstStyle>
            <a:lvl1pPr algn="ctr">
              <a:defRPr sz="900">
                <a:solidFill>
                  <a:schemeClr val="tx1"/>
                </a:solidFill>
                <a:latin typeface="Arial" panose="020B0604020202020204" pitchFamily="34" charset="0"/>
                <a:cs typeface="Arial" panose="020B0604020202020204" pitchFamily="34" charset="0"/>
              </a:defRPr>
            </a:lvl1pPr>
          </a:lstStyle>
          <a:p>
            <a:fld id="{1E5366A3-0E00-430A-B059-971E374C0C45}" type="slidenum">
              <a:rPr lang="en-US" smtClean="0"/>
              <a:pPr/>
              <a:t>‹#›</a:t>
            </a:fld>
            <a:endParaRPr lang="en-US" normalizeH="1" dirty="0"/>
          </a:p>
        </p:txBody>
      </p:sp>
      <p:sp>
        <p:nvSpPr>
          <p:cNvPr id="7" name="Text Placeholder 6">
            <a:extLst>
              <a:ext uri="{FF2B5EF4-FFF2-40B4-BE49-F238E27FC236}">
                <a16:creationId xmlns:a16="http://schemas.microsoft.com/office/drawing/2014/main" id="{94D994E6-1FEB-53AE-2510-42CF62B4CBF4}"/>
              </a:ext>
            </a:extLst>
          </p:cNvPr>
          <p:cNvSpPr>
            <a:spLocks noGrp="1"/>
          </p:cNvSpPr>
          <p:nvPr>
            <p:ph type="body" sz="quarter" idx="15"/>
          </p:nvPr>
        </p:nvSpPr>
        <p:spPr>
          <a:xfrm>
            <a:off x="457833" y="1639888"/>
            <a:ext cx="11288372" cy="3810522"/>
          </a:xfrm>
        </p:spPr>
        <p:txBody>
          <a:bodyPr/>
          <a:lstStyle>
            <a:lvl1pPr>
              <a:defRPr>
                <a:solidFill>
                  <a:srgbClr val="000000"/>
                </a:solidFill>
              </a:defRPr>
            </a:lvl1pPr>
            <a:lvl2pPr marL="404813" indent="-182563">
              <a:defRPr>
                <a:solidFill>
                  <a:srgbClr val="000000"/>
                </a:solidFill>
              </a:defRPr>
            </a:lvl2pPr>
            <a:lvl3pPr marL="625475" indent="-163513">
              <a:defRPr>
                <a:solidFill>
                  <a:srgbClr val="000000"/>
                </a:solidFill>
              </a:defRPr>
            </a:lvl3pPr>
            <a:lvl4pPr marL="857250" indent="-182563">
              <a:defRPr>
                <a:solidFill>
                  <a:srgbClr val="000000"/>
                </a:solidFill>
              </a:defRPr>
            </a:lvl4pPr>
            <a:lvl5pPr marL="1087438" indent="-182563">
              <a:defRPr>
                <a:solidFill>
                  <a:srgbClr val="00000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a:extLst>
              <a:ext uri="{FF2B5EF4-FFF2-40B4-BE49-F238E27FC236}">
                <a16:creationId xmlns:a16="http://schemas.microsoft.com/office/drawing/2014/main" id="{2495D751-C56A-5A1B-9A91-B3F7901EBD5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60965" y="6553917"/>
            <a:ext cx="852903" cy="189904"/>
          </a:xfrm>
          <a:prstGeom prst="rect">
            <a:avLst/>
          </a:prstGeom>
        </p:spPr>
      </p:pic>
      <p:sp>
        <p:nvSpPr>
          <p:cNvPr id="10" name="Footer Placeholder 3">
            <a:extLst>
              <a:ext uri="{FF2B5EF4-FFF2-40B4-BE49-F238E27FC236}">
                <a16:creationId xmlns:a16="http://schemas.microsoft.com/office/drawing/2014/main" id="{F00D989B-1A2D-7DAA-B41F-8498E7B6A77C}"/>
              </a:ext>
            </a:extLst>
          </p:cNvPr>
          <p:cNvSpPr>
            <a:spLocks noGrp="1"/>
          </p:cNvSpPr>
          <p:nvPr>
            <p:ph type="ftr" sz="quarter" idx="3"/>
          </p:nvPr>
        </p:nvSpPr>
        <p:spPr>
          <a:xfrm>
            <a:off x="369888" y="6630118"/>
            <a:ext cx="5350522" cy="162643"/>
          </a:xfrm>
          <a:prstGeom prst="rect">
            <a:avLst/>
          </a:prstGeom>
        </p:spPr>
        <p:txBody>
          <a:bodyPr vert="horz" lIns="91440" tIns="45720" rIns="91440" bIns="45720" rtlCol="0" anchor="b"/>
          <a:lstStyle>
            <a:lvl1pPr algn="l">
              <a:defRPr sz="800">
                <a:solidFill>
                  <a:schemeClr val="tx1"/>
                </a:solidFill>
              </a:defRPr>
            </a:lvl1pPr>
          </a:lstStyle>
          <a:p>
            <a:r>
              <a:rPr lang="en-US"/>
              <a:t>Set footer with Insert &gt; Header &amp; Footer</a:t>
            </a:r>
            <a:endParaRPr lang="en-US" dirty="0"/>
          </a:p>
        </p:txBody>
      </p:sp>
      <p:sp>
        <p:nvSpPr>
          <p:cNvPr id="11" name="Text Placeholder 2">
            <a:extLst>
              <a:ext uri="{FF2B5EF4-FFF2-40B4-BE49-F238E27FC236}">
                <a16:creationId xmlns:a16="http://schemas.microsoft.com/office/drawing/2014/main" id="{AB9108B0-0C95-2BDC-1AD0-CA7AC2869B0E}"/>
              </a:ext>
            </a:extLst>
          </p:cNvPr>
          <p:cNvSpPr>
            <a:spLocks noGrp="1"/>
          </p:cNvSpPr>
          <p:nvPr>
            <p:ph type="body" sz="quarter" idx="16"/>
          </p:nvPr>
        </p:nvSpPr>
        <p:spPr>
          <a:xfrm>
            <a:off x="457629" y="6059488"/>
            <a:ext cx="11296515" cy="438150"/>
          </a:xfrm>
        </p:spPr>
        <p:txBody>
          <a:bodyPr anchor="b"/>
          <a:lstStyle>
            <a:lvl1pPr>
              <a:defRPr sz="900">
                <a:solidFill>
                  <a:schemeClr val="tx1"/>
                </a:solidFill>
              </a:defRPr>
            </a:lvl1pPr>
          </a:lstStyle>
          <a:p>
            <a:pPr lvl="0"/>
            <a:endParaRPr lang="en-US" dirty="0"/>
          </a:p>
        </p:txBody>
      </p:sp>
    </p:spTree>
    <p:extLst>
      <p:ext uri="{BB962C8B-B14F-4D97-AF65-F5344CB8AC3E}">
        <p14:creationId xmlns:p14="http://schemas.microsoft.com/office/powerpoint/2010/main" val="1788095139"/>
      </p:ext>
    </p:extLst>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ody slide, sub, top arc, blank">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57630" y="446592"/>
            <a:ext cx="10189493" cy="1003300"/>
          </a:xfrm>
        </p:spPr>
        <p:txBody>
          <a:bodyPr anchor="t"/>
          <a:lstStyle>
            <a:lvl1pPr>
              <a:defRPr sz="2800" b="0">
                <a:solidFill>
                  <a:srgbClr val="A6093D"/>
                </a:solidFill>
              </a:defRPr>
            </a:lvl1pPr>
          </a:lstStyle>
          <a:p>
            <a:r>
              <a:rPr lang="en-US" dirty="0"/>
              <a:t>Click to edit master title</a:t>
            </a:r>
          </a:p>
        </p:txBody>
      </p:sp>
      <p:sp>
        <p:nvSpPr>
          <p:cNvPr id="5" name="Text Placeholder 4">
            <a:extLst>
              <a:ext uri="{FF2B5EF4-FFF2-40B4-BE49-F238E27FC236}">
                <a16:creationId xmlns:a16="http://schemas.microsoft.com/office/drawing/2014/main" id="{1A79AC08-8AFD-A2C5-D15F-3DFE3900E50A}"/>
              </a:ext>
            </a:extLst>
          </p:cNvPr>
          <p:cNvSpPr>
            <a:spLocks noGrp="1"/>
          </p:cNvSpPr>
          <p:nvPr>
            <p:ph type="body" sz="quarter" idx="14" hasCustomPrompt="1"/>
          </p:nvPr>
        </p:nvSpPr>
        <p:spPr>
          <a:xfrm>
            <a:off x="457630" y="1639238"/>
            <a:ext cx="10183141" cy="686450"/>
          </a:xfrm>
        </p:spPr>
        <p:txBody>
          <a:bodyPr/>
          <a:lstStyle>
            <a:lvl1pPr>
              <a:defRPr sz="1800">
                <a:solidFill>
                  <a:schemeClr val="tx2"/>
                </a:solidFill>
              </a:defRPr>
            </a:lvl1pPr>
          </a:lstStyle>
          <a:p>
            <a:pPr lvl="0"/>
            <a:r>
              <a:rPr lang="en-US" dirty="0"/>
              <a:t>Click to edit master text styles</a:t>
            </a:r>
          </a:p>
        </p:txBody>
      </p:sp>
      <p:sp>
        <p:nvSpPr>
          <p:cNvPr id="16" name="Slide Number Placeholder 5">
            <a:extLst>
              <a:ext uri="{FF2B5EF4-FFF2-40B4-BE49-F238E27FC236}">
                <a16:creationId xmlns:a16="http://schemas.microsoft.com/office/drawing/2014/main" id="{7553C46B-5005-4BD1-F2D8-3B221FA8C055}"/>
              </a:ext>
            </a:extLst>
          </p:cNvPr>
          <p:cNvSpPr>
            <a:spLocks noGrp="1"/>
          </p:cNvSpPr>
          <p:nvPr>
            <p:ph type="sldNum" sz="quarter" idx="4"/>
          </p:nvPr>
        </p:nvSpPr>
        <p:spPr>
          <a:xfrm>
            <a:off x="5720410" y="6497638"/>
            <a:ext cx="767476" cy="266547"/>
          </a:xfrm>
          <a:prstGeom prst="rect">
            <a:avLst/>
          </a:prstGeom>
        </p:spPr>
        <p:txBody>
          <a:bodyPr vert="horz" lIns="0" tIns="0" rIns="0" bIns="0" rtlCol="0" anchor="b" anchorCtr="0"/>
          <a:lstStyle>
            <a:lvl1pPr algn="ctr">
              <a:defRPr sz="900">
                <a:solidFill>
                  <a:schemeClr val="tx1"/>
                </a:solidFill>
                <a:latin typeface="Arial" panose="020B0604020202020204" pitchFamily="34" charset="0"/>
                <a:cs typeface="Arial" panose="020B0604020202020204" pitchFamily="34" charset="0"/>
              </a:defRPr>
            </a:lvl1pPr>
          </a:lstStyle>
          <a:p>
            <a:fld id="{1E5366A3-0E00-430A-B059-971E374C0C45}" type="slidenum">
              <a:rPr lang="en-US" smtClean="0"/>
              <a:pPr/>
              <a:t>‹#›</a:t>
            </a:fld>
            <a:endParaRPr lang="en-US" normalizeH="1" dirty="0"/>
          </a:p>
        </p:txBody>
      </p:sp>
      <p:pic>
        <p:nvPicPr>
          <p:cNvPr id="7" name="Picture 6">
            <a:extLst>
              <a:ext uri="{FF2B5EF4-FFF2-40B4-BE49-F238E27FC236}">
                <a16:creationId xmlns:a16="http://schemas.microsoft.com/office/drawing/2014/main" id="{E7A63BCB-C947-2224-3A2B-F29BD8D8605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60965" y="6553917"/>
            <a:ext cx="852903" cy="189904"/>
          </a:xfrm>
          <a:prstGeom prst="rect">
            <a:avLst/>
          </a:prstGeom>
        </p:spPr>
      </p:pic>
      <p:sp>
        <p:nvSpPr>
          <p:cNvPr id="8" name="Footer Placeholder 3">
            <a:extLst>
              <a:ext uri="{FF2B5EF4-FFF2-40B4-BE49-F238E27FC236}">
                <a16:creationId xmlns:a16="http://schemas.microsoft.com/office/drawing/2014/main" id="{E3362C0A-DF26-7638-3265-A010E66A75EC}"/>
              </a:ext>
            </a:extLst>
          </p:cNvPr>
          <p:cNvSpPr>
            <a:spLocks noGrp="1"/>
          </p:cNvSpPr>
          <p:nvPr>
            <p:ph type="ftr" sz="quarter" idx="3"/>
          </p:nvPr>
        </p:nvSpPr>
        <p:spPr>
          <a:xfrm>
            <a:off x="369888" y="6630118"/>
            <a:ext cx="5350522" cy="162643"/>
          </a:xfrm>
          <a:prstGeom prst="rect">
            <a:avLst/>
          </a:prstGeom>
        </p:spPr>
        <p:txBody>
          <a:bodyPr vert="horz" lIns="91440" tIns="45720" rIns="91440" bIns="45720" rtlCol="0" anchor="b"/>
          <a:lstStyle>
            <a:lvl1pPr algn="l">
              <a:defRPr sz="800">
                <a:solidFill>
                  <a:schemeClr val="tx1"/>
                </a:solidFill>
              </a:defRPr>
            </a:lvl1pPr>
          </a:lstStyle>
          <a:p>
            <a:r>
              <a:rPr lang="en-US" dirty="0"/>
              <a:t>Set footer with Insert &gt; Header &amp; Footer</a:t>
            </a:r>
          </a:p>
        </p:txBody>
      </p:sp>
      <p:sp>
        <p:nvSpPr>
          <p:cNvPr id="10" name="Text Placeholder 2">
            <a:extLst>
              <a:ext uri="{FF2B5EF4-FFF2-40B4-BE49-F238E27FC236}">
                <a16:creationId xmlns:a16="http://schemas.microsoft.com/office/drawing/2014/main" id="{6CE78A0E-A668-F8E3-9ED4-0DC9D9BDDA51}"/>
              </a:ext>
            </a:extLst>
          </p:cNvPr>
          <p:cNvSpPr>
            <a:spLocks noGrp="1"/>
          </p:cNvSpPr>
          <p:nvPr>
            <p:ph type="body" sz="quarter" idx="16"/>
          </p:nvPr>
        </p:nvSpPr>
        <p:spPr>
          <a:xfrm>
            <a:off x="455613" y="6059488"/>
            <a:ext cx="11258332" cy="438150"/>
          </a:xfrm>
        </p:spPr>
        <p:txBody>
          <a:bodyPr anchor="b"/>
          <a:lstStyle>
            <a:lvl1pPr>
              <a:defRPr sz="900">
                <a:solidFill>
                  <a:schemeClr val="tx1"/>
                </a:solidFill>
              </a:defRPr>
            </a:lvl1pPr>
          </a:lstStyle>
          <a:p>
            <a:pPr lvl="0"/>
            <a:endParaRPr lang="en-US" dirty="0"/>
          </a:p>
        </p:txBody>
      </p:sp>
    </p:spTree>
    <p:extLst>
      <p:ext uri="{BB962C8B-B14F-4D97-AF65-F5344CB8AC3E}">
        <p14:creationId xmlns:p14="http://schemas.microsoft.com/office/powerpoint/2010/main" val="575009987"/>
      </p:ext>
    </p:extLst>
  </p:cSld>
  <p:clrMapOvr>
    <a:overrideClrMapping bg1="lt1" tx1="dk1" bg2="lt2" tx2="dk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ody slide">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57630" y="446779"/>
            <a:ext cx="11302915" cy="992149"/>
          </a:xfrm>
        </p:spPr>
        <p:txBody>
          <a:bodyPr anchor="t"/>
          <a:lstStyle>
            <a:lvl1pPr>
              <a:defRPr sz="2800" b="0">
                <a:solidFill>
                  <a:srgbClr val="A6093D"/>
                </a:solidFill>
              </a:defRPr>
            </a:lvl1pPr>
          </a:lstStyle>
          <a:p>
            <a:r>
              <a:rPr lang="en-US" dirty="0"/>
              <a:t>Click to edit master title</a:t>
            </a:r>
          </a:p>
        </p:txBody>
      </p:sp>
      <p:sp>
        <p:nvSpPr>
          <p:cNvPr id="5" name="Text Placeholder 4">
            <a:extLst>
              <a:ext uri="{FF2B5EF4-FFF2-40B4-BE49-F238E27FC236}">
                <a16:creationId xmlns:a16="http://schemas.microsoft.com/office/drawing/2014/main" id="{1A79AC08-8AFD-A2C5-D15F-3DFE3900E50A}"/>
              </a:ext>
            </a:extLst>
          </p:cNvPr>
          <p:cNvSpPr>
            <a:spLocks noGrp="1"/>
          </p:cNvSpPr>
          <p:nvPr>
            <p:ph type="body" sz="quarter" idx="14" hasCustomPrompt="1"/>
          </p:nvPr>
        </p:nvSpPr>
        <p:spPr>
          <a:xfrm>
            <a:off x="457217" y="1639597"/>
            <a:ext cx="11279187" cy="681327"/>
          </a:xfrm>
        </p:spPr>
        <p:txBody>
          <a:bodyPr/>
          <a:lstStyle>
            <a:lvl1pPr>
              <a:defRPr sz="1800">
                <a:solidFill>
                  <a:schemeClr val="tx2"/>
                </a:solidFill>
              </a:defRPr>
            </a:lvl1pPr>
          </a:lstStyle>
          <a:p>
            <a:pPr lvl="0"/>
            <a:r>
              <a:rPr lang="en-US" dirty="0"/>
              <a:t>Click to edit master text styles</a:t>
            </a:r>
          </a:p>
        </p:txBody>
      </p:sp>
      <p:sp>
        <p:nvSpPr>
          <p:cNvPr id="16" name="Slide Number Placeholder 5">
            <a:extLst>
              <a:ext uri="{FF2B5EF4-FFF2-40B4-BE49-F238E27FC236}">
                <a16:creationId xmlns:a16="http://schemas.microsoft.com/office/drawing/2014/main" id="{7553C46B-5005-4BD1-F2D8-3B221FA8C055}"/>
              </a:ext>
            </a:extLst>
          </p:cNvPr>
          <p:cNvSpPr>
            <a:spLocks noGrp="1"/>
          </p:cNvSpPr>
          <p:nvPr>
            <p:ph type="sldNum" sz="quarter" idx="4"/>
          </p:nvPr>
        </p:nvSpPr>
        <p:spPr>
          <a:xfrm>
            <a:off x="5720410" y="6497638"/>
            <a:ext cx="767476" cy="266547"/>
          </a:xfrm>
          <a:prstGeom prst="rect">
            <a:avLst/>
          </a:prstGeom>
        </p:spPr>
        <p:txBody>
          <a:bodyPr vert="horz" lIns="0" tIns="0" rIns="0" bIns="0" rtlCol="0" anchor="b" anchorCtr="0"/>
          <a:lstStyle>
            <a:lvl1pPr algn="ctr">
              <a:defRPr sz="900">
                <a:solidFill>
                  <a:schemeClr val="tx1"/>
                </a:solidFill>
                <a:latin typeface="Arial" panose="020B0604020202020204" pitchFamily="34" charset="0"/>
                <a:cs typeface="Arial" panose="020B0604020202020204" pitchFamily="34" charset="0"/>
              </a:defRPr>
            </a:lvl1pPr>
          </a:lstStyle>
          <a:p>
            <a:fld id="{1E5366A3-0E00-430A-B059-971E374C0C45}" type="slidenum">
              <a:rPr lang="en-US" smtClean="0"/>
              <a:pPr/>
              <a:t>‹#›</a:t>
            </a:fld>
            <a:endParaRPr lang="en-US" normalizeH="1" dirty="0"/>
          </a:p>
        </p:txBody>
      </p:sp>
      <p:sp>
        <p:nvSpPr>
          <p:cNvPr id="7" name="Text Placeholder 6">
            <a:extLst>
              <a:ext uri="{FF2B5EF4-FFF2-40B4-BE49-F238E27FC236}">
                <a16:creationId xmlns:a16="http://schemas.microsoft.com/office/drawing/2014/main" id="{94D994E6-1FEB-53AE-2510-42CF62B4CBF4}"/>
              </a:ext>
            </a:extLst>
          </p:cNvPr>
          <p:cNvSpPr>
            <a:spLocks noGrp="1"/>
          </p:cNvSpPr>
          <p:nvPr>
            <p:ph type="body" sz="quarter" idx="15"/>
          </p:nvPr>
        </p:nvSpPr>
        <p:spPr>
          <a:xfrm>
            <a:off x="457438" y="2514600"/>
            <a:ext cx="11292135" cy="3425108"/>
          </a:xfrm>
        </p:spPr>
        <p:txBody>
          <a:bodyPr/>
          <a:lstStyle>
            <a:lvl1pPr>
              <a:defRPr sz="1400">
                <a:solidFill>
                  <a:schemeClr val="tx1"/>
                </a:solidFill>
              </a:defRPr>
            </a:lvl1pPr>
            <a:lvl2pPr marL="396875" indent="-182563">
              <a:defRPr sz="1400">
                <a:solidFill>
                  <a:schemeClr val="tx1"/>
                </a:solidFill>
              </a:defRPr>
            </a:lvl2pPr>
            <a:lvl3pPr marL="625475" indent="-182563">
              <a:defRPr sz="1400">
                <a:solidFill>
                  <a:schemeClr val="tx1"/>
                </a:solidFill>
              </a:defRPr>
            </a:lvl3pPr>
            <a:lvl4pPr marL="854075" indent="-182563">
              <a:defRPr sz="1400">
                <a:solidFill>
                  <a:schemeClr val="tx1"/>
                </a:solidFill>
              </a:defRPr>
            </a:lvl4pPr>
            <a:lvl5pPr marL="1082675" indent="-182563">
              <a:defRPr sz="14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a:extLst>
              <a:ext uri="{FF2B5EF4-FFF2-40B4-BE49-F238E27FC236}">
                <a16:creationId xmlns:a16="http://schemas.microsoft.com/office/drawing/2014/main" id="{238F9D25-E245-2F8C-099C-A672BC79C5D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60965" y="6553917"/>
            <a:ext cx="852903" cy="189904"/>
          </a:xfrm>
          <a:prstGeom prst="rect">
            <a:avLst/>
          </a:prstGeom>
        </p:spPr>
      </p:pic>
      <p:sp>
        <p:nvSpPr>
          <p:cNvPr id="10" name="Footer Placeholder 3">
            <a:extLst>
              <a:ext uri="{FF2B5EF4-FFF2-40B4-BE49-F238E27FC236}">
                <a16:creationId xmlns:a16="http://schemas.microsoft.com/office/drawing/2014/main" id="{A472FE39-E8CF-4C01-7184-36992981754A}"/>
              </a:ext>
            </a:extLst>
          </p:cNvPr>
          <p:cNvSpPr>
            <a:spLocks noGrp="1"/>
          </p:cNvSpPr>
          <p:nvPr>
            <p:ph type="ftr" sz="quarter" idx="3"/>
          </p:nvPr>
        </p:nvSpPr>
        <p:spPr>
          <a:xfrm>
            <a:off x="369888" y="6630118"/>
            <a:ext cx="5350522" cy="162643"/>
          </a:xfrm>
          <a:prstGeom prst="rect">
            <a:avLst/>
          </a:prstGeom>
        </p:spPr>
        <p:txBody>
          <a:bodyPr vert="horz" lIns="91440" tIns="45720" rIns="91440" bIns="45720" rtlCol="0" anchor="b"/>
          <a:lstStyle>
            <a:lvl1pPr algn="l">
              <a:defRPr sz="800">
                <a:solidFill>
                  <a:schemeClr val="tx1"/>
                </a:solidFill>
              </a:defRPr>
            </a:lvl1pPr>
          </a:lstStyle>
          <a:p>
            <a:r>
              <a:rPr lang="en-US"/>
              <a:t>Set footer with Insert &gt; Header &amp; Footer</a:t>
            </a:r>
            <a:endParaRPr lang="en-US" dirty="0"/>
          </a:p>
        </p:txBody>
      </p:sp>
      <p:sp>
        <p:nvSpPr>
          <p:cNvPr id="11" name="Text Placeholder 2">
            <a:extLst>
              <a:ext uri="{FF2B5EF4-FFF2-40B4-BE49-F238E27FC236}">
                <a16:creationId xmlns:a16="http://schemas.microsoft.com/office/drawing/2014/main" id="{67352B3C-5D4A-A75A-E687-FFDE7E655A9D}"/>
              </a:ext>
            </a:extLst>
          </p:cNvPr>
          <p:cNvSpPr>
            <a:spLocks noGrp="1"/>
          </p:cNvSpPr>
          <p:nvPr>
            <p:ph type="body" sz="quarter" idx="16"/>
          </p:nvPr>
        </p:nvSpPr>
        <p:spPr>
          <a:xfrm>
            <a:off x="457217" y="6059488"/>
            <a:ext cx="11290530" cy="438150"/>
          </a:xfrm>
        </p:spPr>
        <p:txBody>
          <a:bodyPr anchor="b"/>
          <a:lstStyle>
            <a:lvl1pPr>
              <a:defRPr sz="900">
                <a:solidFill>
                  <a:schemeClr val="tx1"/>
                </a:solidFill>
              </a:defRPr>
            </a:lvl1pPr>
          </a:lstStyle>
          <a:p>
            <a:pPr lvl="0"/>
            <a:endParaRPr lang="en-US" dirty="0"/>
          </a:p>
        </p:txBody>
      </p:sp>
    </p:spTree>
    <p:extLst>
      <p:ext uri="{BB962C8B-B14F-4D97-AF65-F5344CB8AC3E}">
        <p14:creationId xmlns:p14="http://schemas.microsoft.com/office/powerpoint/2010/main" val="4071558651"/>
      </p:ext>
    </p:extLst>
  </p:cSld>
  <p:clrMapOvr>
    <a:overrideClrMapping bg1="lt1" tx1="dk1" bg2="lt2" tx2="dk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 column text and line">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57630" y="446592"/>
            <a:ext cx="11267641" cy="1003300"/>
          </a:xfrm>
        </p:spPr>
        <p:txBody>
          <a:bodyPr anchor="t"/>
          <a:lstStyle>
            <a:lvl1pPr>
              <a:defRPr sz="2800" b="0">
                <a:solidFill>
                  <a:srgbClr val="A6093D"/>
                </a:solidFill>
              </a:defRPr>
            </a:lvl1pPr>
          </a:lstStyle>
          <a:p>
            <a:r>
              <a:rPr lang="en-US" dirty="0"/>
              <a:t>Click to edit master title</a:t>
            </a:r>
          </a:p>
        </p:txBody>
      </p:sp>
      <p:sp>
        <p:nvSpPr>
          <p:cNvPr id="5" name="Text Placeholder 4">
            <a:extLst>
              <a:ext uri="{FF2B5EF4-FFF2-40B4-BE49-F238E27FC236}">
                <a16:creationId xmlns:a16="http://schemas.microsoft.com/office/drawing/2014/main" id="{1A79AC08-8AFD-A2C5-D15F-3DFE3900E50A}"/>
              </a:ext>
            </a:extLst>
          </p:cNvPr>
          <p:cNvSpPr>
            <a:spLocks noGrp="1"/>
          </p:cNvSpPr>
          <p:nvPr>
            <p:ph type="body" sz="quarter" idx="14" hasCustomPrompt="1"/>
          </p:nvPr>
        </p:nvSpPr>
        <p:spPr>
          <a:xfrm>
            <a:off x="457202" y="1640287"/>
            <a:ext cx="5511798" cy="683813"/>
          </a:xfrm>
        </p:spPr>
        <p:txBody>
          <a:bodyPr/>
          <a:lstStyle>
            <a:lvl1pPr>
              <a:defRPr sz="1800">
                <a:solidFill>
                  <a:schemeClr val="tx2"/>
                </a:solidFill>
              </a:defRPr>
            </a:lvl1pPr>
          </a:lstStyle>
          <a:p>
            <a:pPr lvl="0"/>
            <a:r>
              <a:rPr lang="en-US" dirty="0"/>
              <a:t>Click to edit master text styles</a:t>
            </a:r>
          </a:p>
        </p:txBody>
      </p:sp>
      <p:sp>
        <p:nvSpPr>
          <p:cNvPr id="16" name="Slide Number Placeholder 5">
            <a:extLst>
              <a:ext uri="{FF2B5EF4-FFF2-40B4-BE49-F238E27FC236}">
                <a16:creationId xmlns:a16="http://schemas.microsoft.com/office/drawing/2014/main" id="{7553C46B-5005-4BD1-F2D8-3B221FA8C055}"/>
              </a:ext>
            </a:extLst>
          </p:cNvPr>
          <p:cNvSpPr>
            <a:spLocks noGrp="1"/>
          </p:cNvSpPr>
          <p:nvPr>
            <p:ph type="sldNum" sz="quarter" idx="4"/>
          </p:nvPr>
        </p:nvSpPr>
        <p:spPr>
          <a:xfrm>
            <a:off x="5720410" y="6485081"/>
            <a:ext cx="767476" cy="279104"/>
          </a:xfrm>
          <a:prstGeom prst="rect">
            <a:avLst/>
          </a:prstGeom>
        </p:spPr>
        <p:txBody>
          <a:bodyPr vert="horz" lIns="0" tIns="0" rIns="0" bIns="0" rtlCol="0" anchor="b" anchorCtr="0"/>
          <a:lstStyle>
            <a:lvl1pPr algn="ctr">
              <a:defRPr sz="900">
                <a:solidFill>
                  <a:schemeClr val="tx1"/>
                </a:solidFill>
                <a:latin typeface="Arial" panose="020B0604020202020204" pitchFamily="34" charset="0"/>
                <a:cs typeface="Arial" panose="020B0604020202020204" pitchFamily="34" charset="0"/>
              </a:defRPr>
            </a:lvl1pPr>
          </a:lstStyle>
          <a:p>
            <a:fld id="{1E5366A3-0E00-430A-B059-971E374C0C45}" type="slidenum">
              <a:rPr lang="en-US" smtClean="0"/>
              <a:pPr/>
              <a:t>‹#›</a:t>
            </a:fld>
            <a:endParaRPr lang="en-US" normalizeH="1" dirty="0"/>
          </a:p>
        </p:txBody>
      </p:sp>
      <p:sp>
        <p:nvSpPr>
          <p:cNvPr id="7" name="Text Placeholder 6">
            <a:extLst>
              <a:ext uri="{FF2B5EF4-FFF2-40B4-BE49-F238E27FC236}">
                <a16:creationId xmlns:a16="http://schemas.microsoft.com/office/drawing/2014/main" id="{94D994E6-1FEB-53AE-2510-42CF62B4CBF4}"/>
              </a:ext>
            </a:extLst>
          </p:cNvPr>
          <p:cNvSpPr>
            <a:spLocks noGrp="1"/>
          </p:cNvSpPr>
          <p:nvPr>
            <p:ph type="body" sz="quarter" idx="15"/>
          </p:nvPr>
        </p:nvSpPr>
        <p:spPr>
          <a:xfrm>
            <a:off x="457439" y="2516188"/>
            <a:ext cx="5511798" cy="3311197"/>
          </a:xfrm>
        </p:spPr>
        <p:txBody>
          <a:bodyPr/>
          <a:lstStyle>
            <a:lvl1pPr>
              <a:defRPr sz="1400">
                <a:solidFill>
                  <a:schemeClr val="tx1"/>
                </a:solidFill>
              </a:defRPr>
            </a:lvl1pPr>
            <a:lvl2pPr marL="396875" indent="-182563">
              <a:defRPr sz="1400">
                <a:solidFill>
                  <a:schemeClr val="tx1"/>
                </a:solidFill>
              </a:defRPr>
            </a:lvl2pPr>
            <a:lvl3pPr marL="625475" indent="-182563">
              <a:defRPr sz="1400">
                <a:solidFill>
                  <a:schemeClr val="tx1"/>
                </a:solidFill>
              </a:defRPr>
            </a:lvl3pPr>
            <a:lvl4pPr marL="854075" indent="-182563">
              <a:defRPr sz="1400">
                <a:solidFill>
                  <a:schemeClr val="tx1"/>
                </a:solidFill>
              </a:defRPr>
            </a:lvl4pPr>
            <a:lvl5pPr marL="1082675" indent="-182563">
              <a:defRPr sz="14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Footer Placeholder 3">
            <a:extLst>
              <a:ext uri="{FF2B5EF4-FFF2-40B4-BE49-F238E27FC236}">
                <a16:creationId xmlns:a16="http://schemas.microsoft.com/office/drawing/2014/main" id="{CC7296CE-D83A-8CB2-591A-2730402AC687}"/>
              </a:ext>
            </a:extLst>
          </p:cNvPr>
          <p:cNvSpPr>
            <a:spLocks noGrp="1"/>
          </p:cNvSpPr>
          <p:nvPr>
            <p:ph type="ftr" sz="quarter" idx="3"/>
          </p:nvPr>
        </p:nvSpPr>
        <p:spPr>
          <a:xfrm>
            <a:off x="369888" y="6630118"/>
            <a:ext cx="5350522" cy="162643"/>
          </a:xfrm>
          <a:prstGeom prst="rect">
            <a:avLst/>
          </a:prstGeom>
        </p:spPr>
        <p:txBody>
          <a:bodyPr vert="horz" lIns="91440" tIns="45720" rIns="91440" bIns="45720" rtlCol="0" anchor="b"/>
          <a:lstStyle>
            <a:lvl1pPr algn="l">
              <a:defRPr sz="800">
                <a:solidFill>
                  <a:schemeClr val="tx1"/>
                </a:solidFill>
              </a:defRPr>
            </a:lvl1pPr>
          </a:lstStyle>
          <a:p>
            <a:r>
              <a:rPr lang="en-US" dirty="0"/>
              <a:t>Set footer with Insert &gt; Header &amp; Footer</a:t>
            </a:r>
          </a:p>
        </p:txBody>
      </p:sp>
      <p:sp>
        <p:nvSpPr>
          <p:cNvPr id="3" name="Text Placeholder 2">
            <a:extLst>
              <a:ext uri="{FF2B5EF4-FFF2-40B4-BE49-F238E27FC236}">
                <a16:creationId xmlns:a16="http://schemas.microsoft.com/office/drawing/2014/main" id="{8A037BAB-09F3-7DEC-E768-A621127917C8}"/>
              </a:ext>
            </a:extLst>
          </p:cNvPr>
          <p:cNvSpPr>
            <a:spLocks noGrp="1"/>
          </p:cNvSpPr>
          <p:nvPr>
            <p:ph type="body" sz="quarter" idx="16"/>
          </p:nvPr>
        </p:nvSpPr>
        <p:spPr>
          <a:xfrm>
            <a:off x="455613" y="6059489"/>
            <a:ext cx="11265428" cy="438150"/>
          </a:xfrm>
        </p:spPr>
        <p:txBody>
          <a:bodyPr anchor="b"/>
          <a:lstStyle>
            <a:lvl1pPr>
              <a:defRPr sz="900">
                <a:solidFill>
                  <a:schemeClr val="tx1"/>
                </a:solidFill>
              </a:defRPr>
            </a:lvl1pPr>
          </a:lstStyle>
          <a:p>
            <a:pPr lvl="0"/>
            <a:endParaRPr lang="en-US" dirty="0"/>
          </a:p>
        </p:txBody>
      </p:sp>
      <p:pic>
        <p:nvPicPr>
          <p:cNvPr id="10" name="Picture 9">
            <a:extLst>
              <a:ext uri="{FF2B5EF4-FFF2-40B4-BE49-F238E27FC236}">
                <a16:creationId xmlns:a16="http://schemas.microsoft.com/office/drawing/2014/main" id="{69D008EF-1518-2BA7-E654-684E3AF5E27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60965" y="6553917"/>
            <a:ext cx="852903" cy="189904"/>
          </a:xfrm>
          <a:prstGeom prst="rect">
            <a:avLst/>
          </a:prstGeom>
        </p:spPr>
      </p:pic>
      <p:sp>
        <p:nvSpPr>
          <p:cNvPr id="11" name="Text Placeholder 6">
            <a:extLst>
              <a:ext uri="{FF2B5EF4-FFF2-40B4-BE49-F238E27FC236}">
                <a16:creationId xmlns:a16="http://schemas.microsoft.com/office/drawing/2014/main" id="{9E9A48E6-6EBB-45D6-A5F0-9A790C736352}"/>
              </a:ext>
            </a:extLst>
          </p:cNvPr>
          <p:cNvSpPr>
            <a:spLocks noGrp="1"/>
          </p:cNvSpPr>
          <p:nvPr>
            <p:ph type="body" sz="quarter" idx="17"/>
          </p:nvPr>
        </p:nvSpPr>
        <p:spPr>
          <a:xfrm>
            <a:off x="6318608" y="2514600"/>
            <a:ext cx="5402436" cy="3309559"/>
          </a:xfrm>
        </p:spPr>
        <p:txBody>
          <a:bodyPr/>
          <a:lstStyle>
            <a:lvl1pPr>
              <a:defRPr sz="1400">
                <a:solidFill>
                  <a:schemeClr val="tx1"/>
                </a:solidFill>
              </a:defRPr>
            </a:lvl1pPr>
            <a:lvl2pPr marL="396875" indent="-182563">
              <a:defRPr sz="1400">
                <a:solidFill>
                  <a:schemeClr val="tx1"/>
                </a:solidFill>
              </a:defRPr>
            </a:lvl2pPr>
            <a:lvl3pPr marL="625475" indent="-182563">
              <a:defRPr sz="1400">
                <a:solidFill>
                  <a:schemeClr val="tx1"/>
                </a:solidFill>
              </a:defRPr>
            </a:lvl3pPr>
            <a:lvl4pPr marL="854075" indent="-182563">
              <a:defRPr sz="1400">
                <a:solidFill>
                  <a:schemeClr val="tx1"/>
                </a:solidFill>
              </a:defRPr>
            </a:lvl4pPr>
            <a:lvl5pPr marL="1082675" indent="-182563">
              <a:defRPr sz="14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2" name="Straight Connector 11">
            <a:extLst>
              <a:ext uri="{FF2B5EF4-FFF2-40B4-BE49-F238E27FC236}">
                <a16:creationId xmlns:a16="http://schemas.microsoft.com/office/drawing/2014/main" id="{47BCB064-2C4F-48C9-99D3-E484E736190C}"/>
              </a:ext>
            </a:extLst>
          </p:cNvPr>
          <p:cNvCxnSpPr>
            <a:cxnSpLocks/>
          </p:cNvCxnSpPr>
          <p:nvPr userDrawn="1"/>
        </p:nvCxnSpPr>
        <p:spPr>
          <a:xfrm>
            <a:off x="6091238" y="1638699"/>
            <a:ext cx="0" cy="4258667"/>
          </a:xfrm>
          <a:prstGeom prst="line">
            <a:avLst/>
          </a:prstGeom>
          <a:ln>
            <a:solidFill>
              <a:srgbClr val="425563"/>
            </a:solidFill>
          </a:ln>
        </p:spPr>
        <p:style>
          <a:lnRef idx="1">
            <a:schemeClr val="accent1"/>
          </a:lnRef>
          <a:fillRef idx="0">
            <a:schemeClr val="accent1"/>
          </a:fillRef>
          <a:effectRef idx="0">
            <a:schemeClr val="accent1"/>
          </a:effectRef>
          <a:fontRef idx="minor">
            <a:schemeClr val="tx1"/>
          </a:fontRef>
        </p:style>
      </p:cxnSp>
      <p:sp>
        <p:nvSpPr>
          <p:cNvPr id="13" name="Text Placeholder 4">
            <a:extLst>
              <a:ext uri="{FF2B5EF4-FFF2-40B4-BE49-F238E27FC236}">
                <a16:creationId xmlns:a16="http://schemas.microsoft.com/office/drawing/2014/main" id="{370C504E-4E88-78F9-48E5-70F788CEB765}"/>
              </a:ext>
            </a:extLst>
          </p:cNvPr>
          <p:cNvSpPr>
            <a:spLocks noGrp="1"/>
          </p:cNvSpPr>
          <p:nvPr>
            <p:ph type="body" sz="quarter" idx="18" hasCustomPrompt="1"/>
          </p:nvPr>
        </p:nvSpPr>
        <p:spPr>
          <a:xfrm>
            <a:off x="6326197" y="1647263"/>
            <a:ext cx="5412400" cy="676837"/>
          </a:xfrm>
        </p:spPr>
        <p:txBody>
          <a:bodyPr/>
          <a:lstStyle>
            <a:lvl1pPr>
              <a:defRPr sz="1800">
                <a:solidFill>
                  <a:schemeClr val="tx2"/>
                </a:solidFill>
              </a:defRPr>
            </a:lvl1pPr>
          </a:lstStyle>
          <a:p>
            <a:pPr lvl="0"/>
            <a:r>
              <a:rPr lang="en-US" dirty="0"/>
              <a:t>Click to edit master text styles</a:t>
            </a:r>
          </a:p>
        </p:txBody>
      </p:sp>
    </p:spTree>
    <p:extLst>
      <p:ext uri="{BB962C8B-B14F-4D97-AF65-F5344CB8AC3E}">
        <p14:creationId xmlns:p14="http://schemas.microsoft.com/office/powerpoint/2010/main" val="2311580921"/>
      </p:ext>
    </p:extLst>
  </p:cSld>
  <p:clrMapOvr>
    <a:overrideClrMapping bg1="lt1" tx1="dk1" bg2="lt2" tx2="dk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 column, blank">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57630" y="446592"/>
            <a:ext cx="11267641" cy="1003300"/>
          </a:xfrm>
        </p:spPr>
        <p:txBody>
          <a:bodyPr anchor="t"/>
          <a:lstStyle>
            <a:lvl1pPr>
              <a:defRPr sz="2800" b="0">
                <a:solidFill>
                  <a:srgbClr val="A6093D"/>
                </a:solidFill>
              </a:defRPr>
            </a:lvl1pPr>
          </a:lstStyle>
          <a:p>
            <a:r>
              <a:rPr lang="en-US" dirty="0"/>
              <a:t>Click to edit master title</a:t>
            </a:r>
          </a:p>
        </p:txBody>
      </p:sp>
      <p:sp>
        <p:nvSpPr>
          <p:cNvPr id="5" name="Text Placeholder 4">
            <a:extLst>
              <a:ext uri="{FF2B5EF4-FFF2-40B4-BE49-F238E27FC236}">
                <a16:creationId xmlns:a16="http://schemas.microsoft.com/office/drawing/2014/main" id="{1A79AC08-8AFD-A2C5-D15F-3DFE3900E50A}"/>
              </a:ext>
            </a:extLst>
          </p:cNvPr>
          <p:cNvSpPr>
            <a:spLocks noGrp="1"/>
          </p:cNvSpPr>
          <p:nvPr>
            <p:ph type="body" sz="quarter" idx="14" hasCustomPrompt="1"/>
          </p:nvPr>
        </p:nvSpPr>
        <p:spPr>
          <a:xfrm>
            <a:off x="456817" y="1640287"/>
            <a:ext cx="5512420" cy="683813"/>
          </a:xfrm>
        </p:spPr>
        <p:txBody>
          <a:bodyPr/>
          <a:lstStyle>
            <a:lvl1pPr>
              <a:defRPr sz="1800">
                <a:solidFill>
                  <a:schemeClr val="tx2"/>
                </a:solidFill>
              </a:defRPr>
            </a:lvl1pPr>
          </a:lstStyle>
          <a:p>
            <a:pPr lvl="0"/>
            <a:r>
              <a:rPr lang="en-US" dirty="0"/>
              <a:t>Click to edit master text styles</a:t>
            </a:r>
          </a:p>
        </p:txBody>
      </p:sp>
      <p:sp>
        <p:nvSpPr>
          <p:cNvPr id="16" name="Slide Number Placeholder 5">
            <a:extLst>
              <a:ext uri="{FF2B5EF4-FFF2-40B4-BE49-F238E27FC236}">
                <a16:creationId xmlns:a16="http://schemas.microsoft.com/office/drawing/2014/main" id="{7553C46B-5005-4BD1-F2D8-3B221FA8C055}"/>
              </a:ext>
            </a:extLst>
          </p:cNvPr>
          <p:cNvSpPr>
            <a:spLocks noGrp="1"/>
          </p:cNvSpPr>
          <p:nvPr>
            <p:ph type="sldNum" sz="quarter" idx="4"/>
          </p:nvPr>
        </p:nvSpPr>
        <p:spPr>
          <a:xfrm>
            <a:off x="5720410" y="6485081"/>
            <a:ext cx="767476" cy="279104"/>
          </a:xfrm>
          <a:prstGeom prst="rect">
            <a:avLst/>
          </a:prstGeom>
        </p:spPr>
        <p:txBody>
          <a:bodyPr vert="horz" lIns="0" tIns="0" rIns="0" bIns="0" rtlCol="0" anchor="b" anchorCtr="0"/>
          <a:lstStyle>
            <a:lvl1pPr algn="ctr">
              <a:defRPr sz="900">
                <a:solidFill>
                  <a:schemeClr val="tx1"/>
                </a:solidFill>
                <a:latin typeface="Arial" panose="020B0604020202020204" pitchFamily="34" charset="0"/>
                <a:cs typeface="Arial" panose="020B0604020202020204" pitchFamily="34" charset="0"/>
              </a:defRPr>
            </a:lvl1pPr>
          </a:lstStyle>
          <a:p>
            <a:fld id="{1E5366A3-0E00-430A-B059-971E374C0C45}" type="slidenum">
              <a:rPr lang="en-US" smtClean="0"/>
              <a:pPr/>
              <a:t>‹#›</a:t>
            </a:fld>
            <a:endParaRPr lang="en-US" normalizeH="1" dirty="0"/>
          </a:p>
        </p:txBody>
      </p:sp>
      <p:sp>
        <p:nvSpPr>
          <p:cNvPr id="7" name="Text Placeholder 6">
            <a:extLst>
              <a:ext uri="{FF2B5EF4-FFF2-40B4-BE49-F238E27FC236}">
                <a16:creationId xmlns:a16="http://schemas.microsoft.com/office/drawing/2014/main" id="{94D994E6-1FEB-53AE-2510-42CF62B4CBF4}"/>
              </a:ext>
            </a:extLst>
          </p:cNvPr>
          <p:cNvSpPr>
            <a:spLocks noGrp="1"/>
          </p:cNvSpPr>
          <p:nvPr>
            <p:ph type="body" sz="quarter" idx="15"/>
          </p:nvPr>
        </p:nvSpPr>
        <p:spPr>
          <a:xfrm>
            <a:off x="457438" y="2516189"/>
            <a:ext cx="5513387" cy="3311196"/>
          </a:xfrm>
        </p:spPr>
        <p:txBody>
          <a:bodyPr/>
          <a:lstStyle>
            <a:lvl1pPr>
              <a:defRPr sz="1400">
                <a:solidFill>
                  <a:schemeClr val="tx1"/>
                </a:solidFill>
              </a:defRPr>
            </a:lvl1pPr>
            <a:lvl2pPr marL="396875" indent="-182563">
              <a:defRPr sz="1400">
                <a:solidFill>
                  <a:schemeClr val="tx1"/>
                </a:solidFill>
              </a:defRPr>
            </a:lvl2pPr>
            <a:lvl3pPr marL="625475" indent="-182563">
              <a:defRPr sz="1400">
                <a:solidFill>
                  <a:schemeClr val="tx1"/>
                </a:solidFill>
              </a:defRPr>
            </a:lvl3pPr>
            <a:lvl4pPr marL="854075" indent="-182563">
              <a:defRPr sz="1400">
                <a:solidFill>
                  <a:schemeClr val="tx1"/>
                </a:solidFill>
              </a:defRPr>
            </a:lvl4pPr>
            <a:lvl5pPr marL="1082675" indent="-182563">
              <a:defRPr sz="14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Footer Placeholder 3">
            <a:extLst>
              <a:ext uri="{FF2B5EF4-FFF2-40B4-BE49-F238E27FC236}">
                <a16:creationId xmlns:a16="http://schemas.microsoft.com/office/drawing/2014/main" id="{CC7296CE-D83A-8CB2-591A-2730402AC687}"/>
              </a:ext>
            </a:extLst>
          </p:cNvPr>
          <p:cNvSpPr>
            <a:spLocks noGrp="1"/>
          </p:cNvSpPr>
          <p:nvPr>
            <p:ph type="ftr" sz="quarter" idx="3"/>
          </p:nvPr>
        </p:nvSpPr>
        <p:spPr>
          <a:xfrm>
            <a:off x="369888" y="6630118"/>
            <a:ext cx="5350522" cy="162643"/>
          </a:xfrm>
          <a:prstGeom prst="rect">
            <a:avLst/>
          </a:prstGeom>
        </p:spPr>
        <p:txBody>
          <a:bodyPr vert="horz" lIns="91440" tIns="45720" rIns="91440" bIns="45720" rtlCol="0" anchor="b"/>
          <a:lstStyle>
            <a:lvl1pPr algn="l">
              <a:defRPr sz="800">
                <a:solidFill>
                  <a:schemeClr val="tx1"/>
                </a:solidFill>
              </a:defRPr>
            </a:lvl1pPr>
          </a:lstStyle>
          <a:p>
            <a:r>
              <a:rPr lang="en-US" dirty="0"/>
              <a:t>Set footer with Insert &gt; Header &amp; Footer</a:t>
            </a:r>
          </a:p>
        </p:txBody>
      </p:sp>
      <p:sp>
        <p:nvSpPr>
          <p:cNvPr id="3" name="Text Placeholder 2">
            <a:extLst>
              <a:ext uri="{FF2B5EF4-FFF2-40B4-BE49-F238E27FC236}">
                <a16:creationId xmlns:a16="http://schemas.microsoft.com/office/drawing/2014/main" id="{8A037BAB-09F3-7DEC-E768-A621127917C8}"/>
              </a:ext>
            </a:extLst>
          </p:cNvPr>
          <p:cNvSpPr>
            <a:spLocks noGrp="1"/>
          </p:cNvSpPr>
          <p:nvPr>
            <p:ph type="body" sz="quarter" idx="16"/>
          </p:nvPr>
        </p:nvSpPr>
        <p:spPr>
          <a:xfrm>
            <a:off x="455613" y="6059488"/>
            <a:ext cx="5523548" cy="438150"/>
          </a:xfrm>
        </p:spPr>
        <p:txBody>
          <a:bodyPr anchor="b"/>
          <a:lstStyle>
            <a:lvl1pPr>
              <a:defRPr sz="900">
                <a:solidFill>
                  <a:schemeClr val="tx1"/>
                </a:solidFill>
              </a:defRPr>
            </a:lvl1pPr>
          </a:lstStyle>
          <a:p>
            <a:pPr lvl="0"/>
            <a:endParaRPr lang="en-US" dirty="0"/>
          </a:p>
        </p:txBody>
      </p:sp>
      <p:pic>
        <p:nvPicPr>
          <p:cNvPr id="10" name="Picture 9">
            <a:extLst>
              <a:ext uri="{FF2B5EF4-FFF2-40B4-BE49-F238E27FC236}">
                <a16:creationId xmlns:a16="http://schemas.microsoft.com/office/drawing/2014/main" id="{69D008EF-1518-2BA7-E654-684E3AF5E27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60965" y="6553917"/>
            <a:ext cx="852903" cy="189904"/>
          </a:xfrm>
          <a:prstGeom prst="rect">
            <a:avLst/>
          </a:prstGeom>
        </p:spPr>
      </p:pic>
    </p:spTree>
    <p:extLst>
      <p:ext uri="{BB962C8B-B14F-4D97-AF65-F5344CB8AC3E}">
        <p14:creationId xmlns:p14="http://schemas.microsoft.com/office/powerpoint/2010/main" val="3145415879"/>
      </p:ext>
    </p:extLst>
  </p:cSld>
  <p:clrMapOvr>
    <a:overrideClrMapping bg1="lt1" tx1="dk1" bg2="lt2" tx2="dk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2 column, circle photo">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57630" y="446592"/>
            <a:ext cx="11267641" cy="1003300"/>
          </a:xfrm>
        </p:spPr>
        <p:txBody>
          <a:bodyPr anchor="t"/>
          <a:lstStyle>
            <a:lvl1pPr>
              <a:defRPr sz="2800" b="0">
                <a:solidFill>
                  <a:srgbClr val="A6093D"/>
                </a:solidFill>
              </a:defRPr>
            </a:lvl1pPr>
          </a:lstStyle>
          <a:p>
            <a:r>
              <a:rPr lang="en-US" dirty="0"/>
              <a:t>Click to edit master title</a:t>
            </a:r>
          </a:p>
        </p:txBody>
      </p:sp>
      <p:sp>
        <p:nvSpPr>
          <p:cNvPr id="5" name="Text Placeholder 4">
            <a:extLst>
              <a:ext uri="{FF2B5EF4-FFF2-40B4-BE49-F238E27FC236}">
                <a16:creationId xmlns:a16="http://schemas.microsoft.com/office/drawing/2014/main" id="{1A79AC08-8AFD-A2C5-D15F-3DFE3900E50A}"/>
              </a:ext>
            </a:extLst>
          </p:cNvPr>
          <p:cNvSpPr>
            <a:spLocks noGrp="1"/>
          </p:cNvSpPr>
          <p:nvPr>
            <p:ph type="body" sz="quarter" idx="14" hasCustomPrompt="1"/>
          </p:nvPr>
        </p:nvSpPr>
        <p:spPr>
          <a:xfrm>
            <a:off x="456580" y="1640287"/>
            <a:ext cx="5512420" cy="683813"/>
          </a:xfrm>
        </p:spPr>
        <p:txBody>
          <a:bodyPr/>
          <a:lstStyle>
            <a:lvl1pPr>
              <a:defRPr sz="1800">
                <a:solidFill>
                  <a:schemeClr val="tx2"/>
                </a:solidFill>
              </a:defRPr>
            </a:lvl1pPr>
          </a:lstStyle>
          <a:p>
            <a:pPr lvl="0"/>
            <a:r>
              <a:rPr lang="en-US" dirty="0"/>
              <a:t>Click to edit master text styles</a:t>
            </a:r>
          </a:p>
        </p:txBody>
      </p:sp>
      <p:sp>
        <p:nvSpPr>
          <p:cNvPr id="16" name="Slide Number Placeholder 5">
            <a:extLst>
              <a:ext uri="{FF2B5EF4-FFF2-40B4-BE49-F238E27FC236}">
                <a16:creationId xmlns:a16="http://schemas.microsoft.com/office/drawing/2014/main" id="{7553C46B-5005-4BD1-F2D8-3B221FA8C055}"/>
              </a:ext>
            </a:extLst>
          </p:cNvPr>
          <p:cNvSpPr>
            <a:spLocks noGrp="1"/>
          </p:cNvSpPr>
          <p:nvPr>
            <p:ph type="sldNum" sz="quarter" idx="4"/>
          </p:nvPr>
        </p:nvSpPr>
        <p:spPr>
          <a:xfrm>
            <a:off x="5720410" y="6485081"/>
            <a:ext cx="767476" cy="279104"/>
          </a:xfrm>
          <a:prstGeom prst="rect">
            <a:avLst/>
          </a:prstGeom>
        </p:spPr>
        <p:txBody>
          <a:bodyPr vert="horz" lIns="0" tIns="0" rIns="0" bIns="0" rtlCol="0" anchor="b" anchorCtr="0"/>
          <a:lstStyle>
            <a:lvl1pPr algn="ctr">
              <a:defRPr sz="900">
                <a:solidFill>
                  <a:schemeClr val="tx1"/>
                </a:solidFill>
                <a:latin typeface="Arial" panose="020B0604020202020204" pitchFamily="34" charset="0"/>
                <a:cs typeface="Arial" panose="020B0604020202020204" pitchFamily="34" charset="0"/>
              </a:defRPr>
            </a:lvl1pPr>
          </a:lstStyle>
          <a:p>
            <a:fld id="{1E5366A3-0E00-430A-B059-971E374C0C45}" type="slidenum">
              <a:rPr lang="en-US" smtClean="0"/>
              <a:pPr/>
              <a:t>‹#›</a:t>
            </a:fld>
            <a:endParaRPr lang="en-US" normalizeH="1" dirty="0"/>
          </a:p>
        </p:txBody>
      </p:sp>
      <p:sp>
        <p:nvSpPr>
          <p:cNvPr id="7" name="Text Placeholder 6">
            <a:extLst>
              <a:ext uri="{FF2B5EF4-FFF2-40B4-BE49-F238E27FC236}">
                <a16:creationId xmlns:a16="http://schemas.microsoft.com/office/drawing/2014/main" id="{94D994E6-1FEB-53AE-2510-42CF62B4CBF4}"/>
              </a:ext>
            </a:extLst>
          </p:cNvPr>
          <p:cNvSpPr>
            <a:spLocks noGrp="1"/>
          </p:cNvSpPr>
          <p:nvPr>
            <p:ph type="body" sz="quarter" idx="15"/>
          </p:nvPr>
        </p:nvSpPr>
        <p:spPr>
          <a:xfrm>
            <a:off x="462127" y="2534945"/>
            <a:ext cx="5523547" cy="3311196"/>
          </a:xfrm>
        </p:spPr>
        <p:txBody>
          <a:bodyPr/>
          <a:lstStyle>
            <a:lvl1pPr>
              <a:defRPr sz="1400">
                <a:solidFill>
                  <a:schemeClr val="tx1"/>
                </a:solidFill>
              </a:defRPr>
            </a:lvl1pPr>
            <a:lvl2pPr marL="396875" indent="-182563">
              <a:defRPr sz="1400">
                <a:solidFill>
                  <a:schemeClr val="tx1"/>
                </a:solidFill>
              </a:defRPr>
            </a:lvl2pPr>
            <a:lvl3pPr marL="625475" indent="-182563">
              <a:defRPr sz="1400">
                <a:solidFill>
                  <a:schemeClr val="tx1"/>
                </a:solidFill>
              </a:defRPr>
            </a:lvl3pPr>
            <a:lvl4pPr marL="854075" indent="-182563">
              <a:defRPr sz="1400">
                <a:solidFill>
                  <a:schemeClr val="tx1"/>
                </a:solidFill>
              </a:defRPr>
            </a:lvl4pPr>
            <a:lvl5pPr marL="1082675" indent="-182563">
              <a:defRPr sz="14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Footer Placeholder 3">
            <a:extLst>
              <a:ext uri="{FF2B5EF4-FFF2-40B4-BE49-F238E27FC236}">
                <a16:creationId xmlns:a16="http://schemas.microsoft.com/office/drawing/2014/main" id="{CC7296CE-D83A-8CB2-591A-2730402AC687}"/>
              </a:ext>
            </a:extLst>
          </p:cNvPr>
          <p:cNvSpPr>
            <a:spLocks noGrp="1"/>
          </p:cNvSpPr>
          <p:nvPr>
            <p:ph type="ftr" sz="quarter" idx="3"/>
          </p:nvPr>
        </p:nvSpPr>
        <p:spPr>
          <a:xfrm>
            <a:off x="369888" y="6630118"/>
            <a:ext cx="5350522" cy="162643"/>
          </a:xfrm>
          <a:prstGeom prst="rect">
            <a:avLst/>
          </a:prstGeom>
        </p:spPr>
        <p:txBody>
          <a:bodyPr vert="horz" lIns="91440" tIns="45720" rIns="91440" bIns="45720" rtlCol="0" anchor="b"/>
          <a:lstStyle>
            <a:lvl1pPr algn="l">
              <a:defRPr sz="800">
                <a:solidFill>
                  <a:schemeClr val="tx1"/>
                </a:solidFill>
              </a:defRPr>
            </a:lvl1pPr>
          </a:lstStyle>
          <a:p>
            <a:r>
              <a:rPr lang="en-US" dirty="0"/>
              <a:t>Set footer with Insert &gt; Header &amp; Footer</a:t>
            </a:r>
          </a:p>
        </p:txBody>
      </p:sp>
      <p:sp>
        <p:nvSpPr>
          <p:cNvPr id="3" name="Text Placeholder 2">
            <a:extLst>
              <a:ext uri="{FF2B5EF4-FFF2-40B4-BE49-F238E27FC236}">
                <a16:creationId xmlns:a16="http://schemas.microsoft.com/office/drawing/2014/main" id="{8A037BAB-09F3-7DEC-E768-A621127917C8}"/>
              </a:ext>
            </a:extLst>
          </p:cNvPr>
          <p:cNvSpPr>
            <a:spLocks noGrp="1"/>
          </p:cNvSpPr>
          <p:nvPr>
            <p:ph type="body" sz="quarter" idx="16"/>
          </p:nvPr>
        </p:nvSpPr>
        <p:spPr>
          <a:xfrm>
            <a:off x="455613" y="6059488"/>
            <a:ext cx="11267640" cy="438150"/>
          </a:xfrm>
        </p:spPr>
        <p:txBody>
          <a:bodyPr anchor="b"/>
          <a:lstStyle>
            <a:lvl1pPr>
              <a:defRPr sz="900">
                <a:solidFill>
                  <a:schemeClr val="tx1"/>
                </a:solidFill>
              </a:defRPr>
            </a:lvl1pPr>
          </a:lstStyle>
          <a:p>
            <a:pPr lvl="0"/>
            <a:endParaRPr lang="en-US" dirty="0"/>
          </a:p>
        </p:txBody>
      </p:sp>
      <p:pic>
        <p:nvPicPr>
          <p:cNvPr id="10" name="Picture 9">
            <a:extLst>
              <a:ext uri="{FF2B5EF4-FFF2-40B4-BE49-F238E27FC236}">
                <a16:creationId xmlns:a16="http://schemas.microsoft.com/office/drawing/2014/main" id="{69D008EF-1518-2BA7-E654-684E3AF5E27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60965" y="6553917"/>
            <a:ext cx="852903" cy="189904"/>
          </a:xfrm>
          <a:prstGeom prst="rect">
            <a:avLst/>
          </a:prstGeom>
        </p:spPr>
      </p:pic>
      <p:sp>
        <p:nvSpPr>
          <p:cNvPr id="19" name="Picture Placeholder 18">
            <a:extLst>
              <a:ext uri="{FF2B5EF4-FFF2-40B4-BE49-F238E27FC236}">
                <a16:creationId xmlns:a16="http://schemas.microsoft.com/office/drawing/2014/main" id="{65575A76-C3A5-7366-C22D-82628D84969B}"/>
              </a:ext>
            </a:extLst>
          </p:cNvPr>
          <p:cNvSpPr>
            <a:spLocks noGrp="1"/>
          </p:cNvSpPr>
          <p:nvPr>
            <p:ph type="pic" sz="quarter" idx="17"/>
          </p:nvPr>
        </p:nvSpPr>
        <p:spPr>
          <a:xfrm>
            <a:off x="7397395" y="1787045"/>
            <a:ext cx="3708971" cy="3708971"/>
          </a:xfrm>
          <a:custGeom>
            <a:avLst/>
            <a:gdLst>
              <a:gd name="connsiteX0" fmla="*/ 1578482 w 3156964"/>
              <a:gd name="connsiteY0" fmla="*/ 0 h 3156964"/>
              <a:gd name="connsiteX1" fmla="*/ 3156964 w 3156964"/>
              <a:gd name="connsiteY1" fmla="*/ 1578482 h 3156964"/>
              <a:gd name="connsiteX2" fmla="*/ 1578482 w 3156964"/>
              <a:gd name="connsiteY2" fmla="*/ 3156964 h 3156964"/>
              <a:gd name="connsiteX3" fmla="*/ 0 w 3156964"/>
              <a:gd name="connsiteY3" fmla="*/ 1578482 h 3156964"/>
              <a:gd name="connsiteX4" fmla="*/ 1578482 w 3156964"/>
              <a:gd name="connsiteY4" fmla="*/ 0 h 315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56964" h="3156964">
                <a:moveTo>
                  <a:pt x="1578482" y="0"/>
                </a:moveTo>
                <a:cubicBezTo>
                  <a:pt x="2450254" y="0"/>
                  <a:pt x="3156964" y="706710"/>
                  <a:pt x="3156964" y="1578482"/>
                </a:cubicBezTo>
                <a:cubicBezTo>
                  <a:pt x="3156964" y="2450254"/>
                  <a:pt x="2450254" y="3156964"/>
                  <a:pt x="1578482" y="3156964"/>
                </a:cubicBezTo>
                <a:cubicBezTo>
                  <a:pt x="706710" y="3156964"/>
                  <a:pt x="0" y="2450254"/>
                  <a:pt x="0" y="1578482"/>
                </a:cubicBezTo>
                <a:cubicBezTo>
                  <a:pt x="0" y="706710"/>
                  <a:pt x="706710" y="0"/>
                  <a:pt x="1578482" y="0"/>
                </a:cubicBezTo>
                <a:close/>
              </a:path>
            </a:pathLst>
          </a:custGeom>
          <a:solidFill>
            <a:schemeClr val="tx2">
              <a:lumMod val="40000"/>
              <a:lumOff val="60000"/>
            </a:schemeClr>
          </a:solidFill>
        </p:spPr>
        <p:txBody>
          <a:bodyPr wrap="square">
            <a:noAutofit/>
          </a:bodyPr>
          <a:lstStyle/>
          <a:p>
            <a:endParaRPr lang="en-US"/>
          </a:p>
        </p:txBody>
      </p:sp>
    </p:spTree>
    <p:extLst>
      <p:ext uri="{BB962C8B-B14F-4D97-AF65-F5344CB8AC3E}">
        <p14:creationId xmlns:p14="http://schemas.microsoft.com/office/powerpoint/2010/main" val="207705536"/>
      </p:ext>
    </p:extLst>
  </p:cSld>
  <p:clrMapOvr>
    <a:overrideClrMapping bg1="lt1" tx1="dk1" bg2="lt2" tx2="dk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 2 column, half gray">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57631" y="446592"/>
            <a:ext cx="5501210" cy="1003300"/>
          </a:xfrm>
        </p:spPr>
        <p:txBody>
          <a:bodyPr anchor="t"/>
          <a:lstStyle>
            <a:lvl1pPr>
              <a:defRPr sz="2800" b="0">
                <a:solidFill>
                  <a:srgbClr val="A6093D"/>
                </a:solidFill>
              </a:defRPr>
            </a:lvl1pPr>
          </a:lstStyle>
          <a:p>
            <a:r>
              <a:rPr lang="en-US" dirty="0"/>
              <a:t>Click to edit master title</a:t>
            </a:r>
          </a:p>
        </p:txBody>
      </p:sp>
      <p:sp>
        <p:nvSpPr>
          <p:cNvPr id="5" name="Text Placeholder 4">
            <a:extLst>
              <a:ext uri="{FF2B5EF4-FFF2-40B4-BE49-F238E27FC236}">
                <a16:creationId xmlns:a16="http://schemas.microsoft.com/office/drawing/2014/main" id="{1A79AC08-8AFD-A2C5-D15F-3DFE3900E50A}"/>
              </a:ext>
            </a:extLst>
          </p:cNvPr>
          <p:cNvSpPr>
            <a:spLocks noGrp="1"/>
          </p:cNvSpPr>
          <p:nvPr>
            <p:ph type="body" sz="quarter" idx="14" hasCustomPrompt="1"/>
          </p:nvPr>
        </p:nvSpPr>
        <p:spPr>
          <a:xfrm>
            <a:off x="456580" y="1640287"/>
            <a:ext cx="5512420" cy="683813"/>
          </a:xfrm>
        </p:spPr>
        <p:txBody>
          <a:bodyPr/>
          <a:lstStyle>
            <a:lvl1pPr>
              <a:defRPr sz="1800">
                <a:solidFill>
                  <a:schemeClr val="tx2"/>
                </a:solidFill>
              </a:defRPr>
            </a:lvl1pPr>
          </a:lstStyle>
          <a:p>
            <a:pPr lvl="0"/>
            <a:r>
              <a:rPr lang="en-US" dirty="0"/>
              <a:t>Click to edit master text styles</a:t>
            </a:r>
          </a:p>
        </p:txBody>
      </p:sp>
      <p:sp>
        <p:nvSpPr>
          <p:cNvPr id="16" name="Slide Number Placeholder 5">
            <a:extLst>
              <a:ext uri="{FF2B5EF4-FFF2-40B4-BE49-F238E27FC236}">
                <a16:creationId xmlns:a16="http://schemas.microsoft.com/office/drawing/2014/main" id="{7553C46B-5005-4BD1-F2D8-3B221FA8C055}"/>
              </a:ext>
            </a:extLst>
          </p:cNvPr>
          <p:cNvSpPr>
            <a:spLocks noGrp="1"/>
          </p:cNvSpPr>
          <p:nvPr>
            <p:ph type="sldNum" sz="quarter" idx="4"/>
          </p:nvPr>
        </p:nvSpPr>
        <p:spPr>
          <a:xfrm>
            <a:off x="5720410" y="6485081"/>
            <a:ext cx="767476" cy="279104"/>
          </a:xfrm>
          <a:prstGeom prst="rect">
            <a:avLst/>
          </a:prstGeom>
        </p:spPr>
        <p:txBody>
          <a:bodyPr vert="horz" lIns="0" tIns="0" rIns="0" bIns="0" rtlCol="0" anchor="b" anchorCtr="0"/>
          <a:lstStyle>
            <a:lvl1pPr algn="ctr">
              <a:defRPr sz="900">
                <a:solidFill>
                  <a:schemeClr val="tx1"/>
                </a:solidFill>
                <a:latin typeface="Arial" panose="020B0604020202020204" pitchFamily="34" charset="0"/>
                <a:cs typeface="Arial" panose="020B0604020202020204" pitchFamily="34" charset="0"/>
              </a:defRPr>
            </a:lvl1pPr>
          </a:lstStyle>
          <a:p>
            <a:fld id="{1E5366A3-0E00-430A-B059-971E374C0C45}" type="slidenum">
              <a:rPr lang="en-US" smtClean="0"/>
              <a:pPr/>
              <a:t>‹#›</a:t>
            </a:fld>
            <a:endParaRPr lang="en-US" normalizeH="1" dirty="0"/>
          </a:p>
        </p:txBody>
      </p:sp>
      <p:sp>
        <p:nvSpPr>
          <p:cNvPr id="7" name="Text Placeholder 6">
            <a:extLst>
              <a:ext uri="{FF2B5EF4-FFF2-40B4-BE49-F238E27FC236}">
                <a16:creationId xmlns:a16="http://schemas.microsoft.com/office/drawing/2014/main" id="{94D994E6-1FEB-53AE-2510-42CF62B4CBF4}"/>
              </a:ext>
            </a:extLst>
          </p:cNvPr>
          <p:cNvSpPr>
            <a:spLocks noGrp="1"/>
          </p:cNvSpPr>
          <p:nvPr>
            <p:ph type="body" sz="quarter" idx="15"/>
          </p:nvPr>
        </p:nvSpPr>
        <p:spPr>
          <a:xfrm>
            <a:off x="457438" y="2516188"/>
            <a:ext cx="5513387" cy="3311197"/>
          </a:xfrm>
        </p:spPr>
        <p:txBody>
          <a:bodyPr/>
          <a:lstStyle>
            <a:lvl1pPr>
              <a:defRPr sz="1400">
                <a:solidFill>
                  <a:schemeClr val="tx1"/>
                </a:solidFill>
              </a:defRPr>
            </a:lvl1pPr>
            <a:lvl2pPr marL="396875" indent="-182563">
              <a:defRPr sz="1400">
                <a:solidFill>
                  <a:schemeClr val="tx1"/>
                </a:solidFill>
              </a:defRPr>
            </a:lvl2pPr>
            <a:lvl3pPr marL="625475" indent="-182563">
              <a:defRPr sz="1400">
                <a:solidFill>
                  <a:schemeClr val="tx1"/>
                </a:solidFill>
              </a:defRPr>
            </a:lvl3pPr>
            <a:lvl4pPr marL="854075" indent="-182563">
              <a:defRPr sz="1400">
                <a:solidFill>
                  <a:schemeClr val="tx1"/>
                </a:solidFill>
              </a:defRPr>
            </a:lvl4pPr>
            <a:lvl5pPr marL="1082675" indent="-182563">
              <a:defRPr sz="14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Footer Placeholder 3">
            <a:extLst>
              <a:ext uri="{FF2B5EF4-FFF2-40B4-BE49-F238E27FC236}">
                <a16:creationId xmlns:a16="http://schemas.microsoft.com/office/drawing/2014/main" id="{CC7296CE-D83A-8CB2-591A-2730402AC687}"/>
              </a:ext>
            </a:extLst>
          </p:cNvPr>
          <p:cNvSpPr>
            <a:spLocks noGrp="1"/>
          </p:cNvSpPr>
          <p:nvPr>
            <p:ph type="ftr" sz="quarter" idx="3"/>
          </p:nvPr>
        </p:nvSpPr>
        <p:spPr>
          <a:xfrm>
            <a:off x="369888" y="6630118"/>
            <a:ext cx="5350522" cy="162643"/>
          </a:xfrm>
          <a:prstGeom prst="rect">
            <a:avLst/>
          </a:prstGeom>
        </p:spPr>
        <p:txBody>
          <a:bodyPr vert="horz" lIns="91440" tIns="45720" rIns="91440" bIns="45720" rtlCol="0" anchor="b"/>
          <a:lstStyle>
            <a:lvl1pPr algn="l">
              <a:defRPr sz="800">
                <a:solidFill>
                  <a:schemeClr val="tx1"/>
                </a:solidFill>
              </a:defRPr>
            </a:lvl1pPr>
          </a:lstStyle>
          <a:p>
            <a:r>
              <a:rPr lang="en-US" dirty="0"/>
              <a:t>Set footer with Insert &gt; Header &amp; Footer</a:t>
            </a:r>
          </a:p>
        </p:txBody>
      </p:sp>
      <p:sp>
        <p:nvSpPr>
          <p:cNvPr id="3" name="Text Placeholder 2">
            <a:extLst>
              <a:ext uri="{FF2B5EF4-FFF2-40B4-BE49-F238E27FC236}">
                <a16:creationId xmlns:a16="http://schemas.microsoft.com/office/drawing/2014/main" id="{8A037BAB-09F3-7DEC-E768-A621127917C8}"/>
              </a:ext>
            </a:extLst>
          </p:cNvPr>
          <p:cNvSpPr>
            <a:spLocks noGrp="1"/>
          </p:cNvSpPr>
          <p:nvPr>
            <p:ph type="body" sz="quarter" idx="16"/>
          </p:nvPr>
        </p:nvSpPr>
        <p:spPr>
          <a:xfrm>
            <a:off x="457201" y="6059488"/>
            <a:ext cx="5523548" cy="438150"/>
          </a:xfrm>
        </p:spPr>
        <p:txBody>
          <a:bodyPr anchor="b"/>
          <a:lstStyle>
            <a:lvl1pPr>
              <a:defRPr sz="900">
                <a:solidFill>
                  <a:schemeClr val="tx1"/>
                </a:solidFill>
              </a:defRPr>
            </a:lvl1pPr>
          </a:lstStyle>
          <a:p>
            <a:pPr lvl="0"/>
            <a:endParaRPr lang="en-US" dirty="0"/>
          </a:p>
        </p:txBody>
      </p:sp>
      <p:sp>
        <p:nvSpPr>
          <p:cNvPr id="11" name="Rectangle 10">
            <a:extLst>
              <a:ext uri="{FF2B5EF4-FFF2-40B4-BE49-F238E27FC236}">
                <a16:creationId xmlns:a16="http://schemas.microsoft.com/office/drawing/2014/main" id="{25C17987-5EC3-8A6B-75BE-3CC42D560F69}"/>
              </a:ext>
            </a:extLst>
          </p:cNvPr>
          <p:cNvSpPr/>
          <p:nvPr userDrawn="1"/>
        </p:nvSpPr>
        <p:spPr>
          <a:xfrm>
            <a:off x="6233160" y="0"/>
            <a:ext cx="6302331" cy="6888684"/>
          </a:xfrm>
          <a:prstGeom prst="rect">
            <a:avLst/>
          </a:prstGeom>
          <a:solidFill>
            <a:srgbClr val="42556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C536F85C-0D1B-94F9-F80C-056130DF3ED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65677" y="6555110"/>
            <a:ext cx="846998" cy="188590"/>
          </a:xfrm>
          <a:prstGeom prst="rect">
            <a:avLst/>
          </a:prstGeom>
        </p:spPr>
      </p:pic>
      <p:sp>
        <p:nvSpPr>
          <p:cNvPr id="13" name="Text Placeholder 4">
            <a:extLst>
              <a:ext uri="{FF2B5EF4-FFF2-40B4-BE49-F238E27FC236}">
                <a16:creationId xmlns:a16="http://schemas.microsoft.com/office/drawing/2014/main" id="{CC0B3875-5830-E62F-969C-135F22538DE7}"/>
              </a:ext>
            </a:extLst>
          </p:cNvPr>
          <p:cNvSpPr>
            <a:spLocks noGrp="1"/>
          </p:cNvSpPr>
          <p:nvPr>
            <p:ph type="body" sz="quarter" idx="17" hasCustomPrompt="1"/>
          </p:nvPr>
        </p:nvSpPr>
        <p:spPr>
          <a:xfrm>
            <a:off x="6564820" y="1646100"/>
            <a:ext cx="5505436" cy="678000"/>
          </a:xfrm>
        </p:spPr>
        <p:txBody>
          <a:bodyPr/>
          <a:lstStyle>
            <a:lvl1pPr>
              <a:defRPr sz="1800">
                <a:solidFill>
                  <a:schemeClr val="bg1"/>
                </a:solidFill>
              </a:defRPr>
            </a:lvl1pPr>
          </a:lstStyle>
          <a:p>
            <a:pPr lvl="0"/>
            <a:r>
              <a:rPr lang="en-US" dirty="0"/>
              <a:t>Click to edit master text styles</a:t>
            </a:r>
          </a:p>
        </p:txBody>
      </p:sp>
      <p:sp>
        <p:nvSpPr>
          <p:cNvPr id="14" name="Text Placeholder 6">
            <a:extLst>
              <a:ext uri="{FF2B5EF4-FFF2-40B4-BE49-F238E27FC236}">
                <a16:creationId xmlns:a16="http://schemas.microsoft.com/office/drawing/2014/main" id="{C23E3237-4455-18CB-266F-6184E13234C2}"/>
              </a:ext>
            </a:extLst>
          </p:cNvPr>
          <p:cNvSpPr>
            <a:spLocks noGrp="1"/>
          </p:cNvSpPr>
          <p:nvPr>
            <p:ph type="body" sz="quarter" idx="18"/>
          </p:nvPr>
        </p:nvSpPr>
        <p:spPr>
          <a:xfrm>
            <a:off x="6564821" y="2514600"/>
            <a:ext cx="5525756" cy="3318597"/>
          </a:xfrm>
        </p:spPr>
        <p:txBody>
          <a:bodyPr/>
          <a:lstStyle>
            <a:lvl1pPr>
              <a:defRPr sz="1400">
                <a:solidFill>
                  <a:schemeClr val="bg1"/>
                </a:solidFill>
              </a:defRPr>
            </a:lvl1pPr>
            <a:lvl2pPr marL="396875" indent="-182563">
              <a:defRPr sz="1400">
                <a:solidFill>
                  <a:schemeClr val="bg1"/>
                </a:solidFill>
              </a:defRPr>
            </a:lvl2pPr>
            <a:lvl3pPr marL="625475" indent="-182563">
              <a:defRPr sz="1400">
                <a:solidFill>
                  <a:schemeClr val="bg1"/>
                </a:solidFill>
              </a:defRPr>
            </a:lvl3pPr>
            <a:lvl4pPr marL="854075" indent="-182563">
              <a:defRPr sz="1400">
                <a:solidFill>
                  <a:schemeClr val="bg1"/>
                </a:solidFill>
              </a:defRPr>
            </a:lvl4pPr>
            <a:lvl5pPr marL="1082675" indent="-182563">
              <a:defRPr sz="14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36007094"/>
      </p:ext>
    </p:extLst>
  </p:cSld>
  <p:clrMapOvr>
    <a:overrideClrMapping bg1="lt1" tx1="dk1" bg2="lt2" tx2="dk2" accent1="accent1" accent2="accent2" accent3="accent3" accent4="accent4" accent5="accent5" accent6="accent6" hlink="hlink" folHlink="folHlink"/>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 column, half photo">
    <p:bg>
      <p:bgRef idx="1001">
        <a:schemeClr val="bg1"/>
      </p:bgRef>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81A11900-F6E1-9294-179F-D24F44C84816}"/>
              </a:ext>
            </a:extLst>
          </p:cNvPr>
          <p:cNvSpPr>
            <a:spLocks noGrp="1"/>
          </p:cNvSpPr>
          <p:nvPr>
            <p:ph type="pic" sz="quarter" idx="17"/>
          </p:nvPr>
        </p:nvSpPr>
        <p:spPr>
          <a:xfrm>
            <a:off x="6215063" y="0"/>
            <a:ext cx="5976937" cy="6888163"/>
          </a:xfrm>
          <a:solidFill>
            <a:schemeClr val="tx2">
              <a:lumMod val="40000"/>
              <a:lumOff val="60000"/>
            </a:schemeClr>
          </a:solidFill>
        </p:spPr>
        <p:txBody>
          <a:bodyPr/>
          <a:lstStyle/>
          <a:p>
            <a:endParaRPr lang="en-US"/>
          </a:p>
        </p:txBody>
      </p:sp>
      <p:sp>
        <p:nvSpPr>
          <p:cNvPr id="9" name="Title 1"/>
          <p:cNvSpPr>
            <a:spLocks noGrp="1"/>
          </p:cNvSpPr>
          <p:nvPr>
            <p:ph type="title" hasCustomPrompt="1"/>
          </p:nvPr>
        </p:nvSpPr>
        <p:spPr>
          <a:xfrm>
            <a:off x="457630" y="446592"/>
            <a:ext cx="5511369" cy="1003300"/>
          </a:xfrm>
        </p:spPr>
        <p:txBody>
          <a:bodyPr anchor="t"/>
          <a:lstStyle>
            <a:lvl1pPr>
              <a:defRPr sz="2800" b="0">
                <a:solidFill>
                  <a:srgbClr val="A6093D"/>
                </a:solidFill>
              </a:defRPr>
            </a:lvl1pPr>
          </a:lstStyle>
          <a:p>
            <a:r>
              <a:rPr lang="en-US" dirty="0"/>
              <a:t>Click to edit master title</a:t>
            </a:r>
          </a:p>
        </p:txBody>
      </p:sp>
      <p:sp>
        <p:nvSpPr>
          <p:cNvPr id="5" name="Text Placeholder 4">
            <a:extLst>
              <a:ext uri="{FF2B5EF4-FFF2-40B4-BE49-F238E27FC236}">
                <a16:creationId xmlns:a16="http://schemas.microsoft.com/office/drawing/2014/main" id="{1A79AC08-8AFD-A2C5-D15F-3DFE3900E50A}"/>
              </a:ext>
            </a:extLst>
          </p:cNvPr>
          <p:cNvSpPr>
            <a:spLocks noGrp="1"/>
          </p:cNvSpPr>
          <p:nvPr>
            <p:ph type="body" sz="quarter" idx="14" hasCustomPrompt="1"/>
          </p:nvPr>
        </p:nvSpPr>
        <p:spPr>
          <a:xfrm>
            <a:off x="456580" y="1640287"/>
            <a:ext cx="5512420" cy="683813"/>
          </a:xfrm>
        </p:spPr>
        <p:txBody>
          <a:bodyPr/>
          <a:lstStyle>
            <a:lvl1pPr>
              <a:defRPr sz="1800">
                <a:solidFill>
                  <a:schemeClr val="tx2"/>
                </a:solidFill>
              </a:defRPr>
            </a:lvl1pPr>
          </a:lstStyle>
          <a:p>
            <a:pPr lvl="0"/>
            <a:r>
              <a:rPr lang="en-US" dirty="0"/>
              <a:t>Click to edit master text styles</a:t>
            </a:r>
          </a:p>
        </p:txBody>
      </p:sp>
      <p:sp>
        <p:nvSpPr>
          <p:cNvPr id="16" name="Slide Number Placeholder 5">
            <a:extLst>
              <a:ext uri="{FF2B5EF4-FFF2-40B4-BE49-F238E27FC236}">
                <a16:creationId xmlns:a16="http://schemas.microsoft.com/office/drawing/2014/main" id="{7553C46B-5005-4BD1-F2D8-3B221FA8C055}"/>
              </a:ext>
            </a:extLst>
          </p:cNvPr>
          <p:cNvSpPr>
            <a:spLocks noGrp="1"/>
          </p:cNvSpPr>
          <p:nvPr>
            <p:ph type="sldNum" sz="quarter" idx="4"/>
          </p:nvPr>
        </p:nvSpPr>
        <p:spPr>
          <a:xfrm>
            <a:off x="5720410" y="6485081"/>
            <a:ext cx="767476" cy="279104"/>
          </a:xfrm>
          <a:prstGeom prst="rect">
            <a:avLst/>
          </a:prstGeom>
        </p:spPr>
        <p:txBody>
          <a:bodyPr vert="horz" lIns="0" tIns="0" rIns="0" bIns="0" rtlCol="0" anchor="b" anchorCtr="0"/>
          <a:lstStyle>
            <a:lvl1pPr algn="ctr">
              <a:defRPr sz="900">
                <a:solidFill>
                  <a:schemeClr val="tx1"/>
                </a:solidFill>
                <a:latin typeface="Arial" panose="020B0604020202020204" pitchFamily="34" charset="0"/>
                <a:cs typeface="Arial" panose="020B0604020202020204" pitchFamily="34" charset="0"/>
              </a:defRPr>
            </a:lvl1pPr>
          </a:lstStyle>
          <a:p>
            <a:fld id="{1E5366A3-0E00-430A-B059-971E374C0C45}" type="slidenum">
              <a:rPr lang="en-US" smtClean="0"/>
              <a:pPr/>
              <a:t>‹#›</a:t>
            </a:fld>
            <a:endParaRPr lang="en-US" normalizeH="1" dirty="0"/>
          </a:p>
        </p:txBody>
      </p:sp>
      <p:sp>
        <p:nvSpPr>
          <p:cNvPr id="7" name="Text Placeholder 6">
            <a:extLst>
              <a:ext uri="{FF2B5EF4-FFF2-40B4-BE49-F238E27FC236}">
                <a16:creationId xmlns:a16="http://schemas.microsoft.com/office/drawing/2014/main" id="{94D994E6-1FEB-53AE-2510-42CF62B4CBF4}"/>
              </a:ext>
            </a:extLst>
          </p:cNvPr>
          <p:cNvSpPr>
            <a:spLocks noGrp="1"/>
          </p:cNvSpPr>
          <p:nvPr>
            <p:ph type="body" sz="quarter" idx="15"/>
          </p:nvPr>
        </p:nvSpPr>
        <p:spPr>
          <a:xfrm>
            <a:off x="456885" y="2516189"/>
            <a:ext cx="5503227" cy="3311196"/>
          </a:xfrm>
        </p:spPr>
        <p:txBody>
          <a:bodyPr/>
          <a:lstStyle>
            <a:lvl1pPr>
              <a:defRPr sz="1400">
                <a:solidFill>
                  <a:schemeClr val="tx1"/>
                </a:solidFill>
              </a:defRPr>
            </a:lvl1pPr>
            <a:lvl2pPr marL="396875" indent="-182563">
              <a:defRPr sz="1400">
                <a:solidFill>
                  <a:schemeClr val="tx1"/>
                </a:solidFill>
              </a:defRPr>
            </a:lvl2pPr>
            <a:lvl3pPr marL="625475" indent="-182563">
              <a:defRPr sz="1400">
                <a:solidFill>
                  <a:schemeClr val="tx1"/>
                </a:solidFill>
              </a:defRPr>
            </a:lvl3pPr>
            <a:lvl4pPr marL="854075" indent="-182563">
              <a:defRPr sz="1400">
                <a:solidFill>
                  <a:schemeClr val="tx1"/>
                </a:solidFill>
              </a:defRPr>
            </a:lvl4pPr>
            <a:lvl5pPr marL="1082675" indent="-182563">
              <a:defRPr sz="14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Footer Placeholder 3">
            <a:extLst>
              <a:ext uri="{FF2B5EF4-FFF2-40B4-BE49-F238E27FC236}">
                <a16:creationId xmlns:a16="http://schemas.microsoft.com/office/drawing/2014/main" id="{CC7296CE-D83A-8CB2-591A-2730402AC687}"/>
              </a:ext>
            </a:extLst>
          </p:cNvPr>
          <p:cNvSpPr>
            <a:spLocks noGrp="1"/>
          </p:cNvSpPr>
          <p:nvPr>
            <p:ph type="ftr" sz="quarter" idx="3"/>
          </p:nvPr>
        </p:nvSpPr>
        <p:spPr>
          <a:xfrm>
            <a:off x="369888" y="6630118"/>
            <a:ext cx="5350522" cy="162643"/>
          </a:xfrm>
          <a:prstGeom prst="rect">
            <a:avLst/>
          </a:prstGeom>
        </p:spPr>
        <p:txBody>
          <a:bodyPr vert="horz" lIns="91440" tIns="45720" rIns="91440" bIns="45720" rtlCol="0" anchor="b"/>
          <a:lstStyle>
            <a:lvl1pPr algn="l">
              <a:defRPr sz="800">
                <a:solidFill>
                  <a:schemeClr val="tx1"/>
                </a:solidFill>
              </a:defRPr>
            </a:lvl1pPr>
          </a:lstStyle>
          <a:p>
            <a:r>
              <a:rPr lang="en-US" dirty="0"/>
              <a:t>Set footer with Insert &gt; Header &amp; Footer</a:t>
            </a:r>
          </a:p>
        </p:txBody>
      </p:sp>
      <p:sp>
        <p:nvSpPr>
          <p:cNvPr id="3" name="Text Placeholder 2">
            <a:extLst>
              <a:ext uri="{FF2B5EF4-FFF2-40B4-BE49-F238E27FC236}">
                <a16:creationId xmlns:a16="http://schemas.microsoft.com/office/drawing/2014/main" id="{8A037BAB-09F3-7DEC-E768-A621127917C8}"/>
              </a:ext>
            </a:extLst>
          </p:cNvPr>
          <p:cNvSpPr>
            <a:spLocks noGrp="1"/>
          </p:cNvSpPr>
          <p:nvPr>
            <p:ph type="body" sz="quarter" idx="16"/>
          </p:nvPr>
        </p:nvSpPr>
        <p:spPr>
          <a:xfrm>
            <a:off x="457201" y="6059488"/>
            <a:ext cx="5523548" cy="438150"/>
          </a:xfrm>
        </p:spPr>
        <p:txBody>
          <a:bodyPr anchor="b"/>
          <a:lstStyle>
            <a:lvl1pPr>
              <a:defRPr sz="900">
                <a:solidFill>
                  <a:schemeClr val="tx1"/>
                </a:solidFill>
              </a:defRPr>
            </a:lvl1pPr>
          </a:lstStyle>
          <a:p>
            <a:pPr lvl="0"/>
            <a:endParaRPr lang="en-US" dirty="0"/>
          </a:p>
        </p:txBody>
      </p:sp>
      <p:pic>
        <p:nvPicPr>
          <p:cNvPr id="12" name="Picture 11">
            <a:extLst>
              <a:ext uri="{FF2B5EF4-FFF2-40B4-BE49-F238E27FC236}">
                <a16:creationId xmlns:a16="http://schemas.microsoft.com/office/drawing/2014/main" id="{C536F85C-0D1B-94F9-F80C-056130DF3ED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65677" y="6555110"/>
            <a:ext cx="846998" cy="188590"/>
          </a:xfrm>
          <a:prstGeom prst="rect">
            <a:avLst/>
          </a:prstGeom>
        </p:spPr>
      </p:pic>
    </p:spTree>
    <p:extLst>
      <p:ext uri="{BB962C8B-B14F-4D97-AF65-F5344CB8AC3E}">
        <p14:creationId xmlns:p14="http://schemas.microsoft.com/office/powerpoint/2010/main" val="358279206"/>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4">
    <p:bg>
      <p:bgRef idx="1001">
        <a:schemeClr val="bg1"/>
      </p:bgRef>
    </p:bg>
    <p:spTree>
      <p:nvGrpSpPr>
        <p:cNvPr id="1" name=""/>
        <p:cNvGrpSpPr/>
        <p:nvPr/>
      </p:nvGrpSpPr>
      <p:grpSpPr>
        <a:xfrm>
          <a:off x="0" y="0"/>
          <a:ext cx="0" cy="0"/>
          <a:chOff x="0" y="0"/>
          <a:chExt cx="0" cy="0"/>
        </a:xfrm>
      </p:grpSpPr>
      <p:pic>
        <p:nvPicPr>
          <p:cNvPr id="17" name="Picture 16" descr="A person in a field&#10;&#10;Description automatically generated with low confidence">
            <a:extLst>
              <a:ext uri="{FF2B5EF4-FFF2-40B4-BE49-F238E27FC236}">
                <a16:creationId xmlns:a16="http://schemas.microsoft.com/office/drawing/2014/main" id="{47BF38FA-B994-1C79-BE7D-BDBF6C729AD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86" t="19538" r="18388" b="12056"/>
          <a:stretch/>
        </p:blipFill>
        <p:spPr>
          <a:xfrm>
            <a:off x="-2708" y="1"/>
            <a:ext cx="12194708" cy="6858000"/>
          </a:xfrm>
          <a:prstGeom prst="rect">
            <a:avLst/>
          </a:prstGeom>
        </p:spPr>
      </p:pic>
      <p:pic>
        <p:nvPicPr>
          <p:cNvPr id="7" name="Picture 6" descr="Shape, circle&#10;&#10;Description automatically generated">
            <a:extLst>
              <a:ext uri="{FF2B5EF4-FFF2-40B4-BE49-F238E27FC236}">
                <a16:creationId xmlns:a16="http://schemas.microsoft.com/office/drawing/2014/main" id="{F421C946-5021-3775-4454-F078CAC0E0D3}"/>
              </a:ext>
            </a:extLst>
          </p:cNvPr>
          <p:cNvPicPr>
            <a:picLocks noChangeAspect="1"/>
          </p:cNvPicPr>
          <p:nvPr userDrawn="1"/>
        </p:nvPicPr>
        <p:blipFill>
          <a:blip r:embed="rId3"/>
          <a:stretch>
            <a:fillRect/>
          </a:stretch>
        </p:blipFill>
        <p:spPr>
          <a:xfrm>
            <a:off x="0" y="-20320"/>
            <a:ext cx="12192000" cy="6858000"/>
          </a:xfrm>
          <a:prstGeom prst="rect">
            <a:avLst/>
          </a:prstGeom>
        </p:spPr>
      </p:pic>
      <p:sp>
        <p:nvSpPr>
          <p:cNvPr id="9" name="Title 1"/>
          <p:cNvSpPr>
            <a:spLocks noGrp="1"/>
          </p:cNvSpPr>
          <p:nvPr>
            <p:ph type="title" hasCustomPrompt="1"/>
          </p:nvPr>
        </p:nvSpPr>
        <p:spPr>
          <a:xfrm>
            <a:off x="457101" y="445447"/>
            <a:ext cx="11274365" cy="1000608"/>
          </a:xfrm>
        </p:spPr>
        <p:txBody>
          <a:bodyPr anchor="t"/>
          <a:lstStyle>
            <a:lvl1pPr>
              <a:defRPr sz="2800" b="0">
                <a:solidFill>
                  <a:schemeClr val="tx2"/>
                </a:solidFill>
              </a:defRPr>
            </a:lvl1pPr>
          </a:lstStyle>
          <a:p>
            <a:r>
              <a:rPr lang="en-US" dirty="0"/>
              <a:t>Click to edit master title</a:t>
            </a:r>
          </a:p>
        </p:txBody>
      </p:sp>
      <p:sp>
        <p:nvSpPr>
          <p:cNvPr id="5" name="Text Placeholder 4">
            <a:extLst>
              <a:ext uri="{FF2B5EF4-FFF2-40B4-BE49-F238E27FC236}">
                <a16:creationId xmlns:a16="http://schemas.microsoft.com/office/drawing/2014/main" id="{1A79AC08-8AFD-A2C5-D15F-3DFE3900E50A}"/>
              </a:ext>
            </a:extLst>
          </p:cNvPr>
          <p:cNvSpPr>
            <a:spLocks noGrp="1"/>
          </p:cNvSpPr>
          <p:nvPr>
            <p:ph type="body" sz="quarter" idx="14" hasCustomPrompt="1"/>
          </p:nvPr>
        </p:nvSpPr>
        <p:spPr>
          <a:xfrm>
            <a:off x="457814" y="1640451"/>
            <a:ext cx="5511186" cy="874149"/>
          </a:xfrm>
        </p:spPr>
        <p:txBody>
          <a:bodyPr/>
          <a:lstStyle>
            <a:lvl1pPr>
              <a:defRPr sz="1800">
                <a:solidFill>
                  <a:schemeClr val="tx2"/>
                </a:solidFill>
              </a:defRPr>
            </a:lvl1pPr>
          </a:lstStyle>
          <a:p>
            <a:pPr lvl="0"/>
            <a:r>
              <a:rPr lang="en-US" dirty="0"/>
              <a:t>Click to edit master text styles</a:t>
            </a:r>
          </a:p>
        </p:txBody>
      </p:sp>
      <p:pic>
        <p:nvPicPr>
          <p:cNvPr id="13" name="Picture 12">
            <a:extLst>
              <a:ext uri="{FF2B5EF4-FFF2-40B4-BE49-F238E27FC236}">
                <a16:creationId xmlns:a16="http://schemas.microsoft.com/office/drawing/2014/main" id="{B082CFEC-C174-361A-B595-BACB2D974F33}"/>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717417" y="6106286"/>
            <a:ext cx="2011561" cy="447887"/>
          </a:xfrm>
          <a:prstGeom prst="rect">
            <a:avLst/>
          </a:prstGeom>
        </p:spPr>
      </p:pic>
    </p:spTree>
    <p:extLst>
      <p:ext uri="{BB962C8B-B14F-4D97-AF65-F5344CB8AC3E}">
        <p14:creationId xmlns:p14="http://schemas.microsoft.com/office/powerpoint/2010/main" val="116516850"/>
      </p:ext>
    </p:extLst>
  </p:cSld>
  <p:clrMapOvr>
    <a:overrideClrMapping bg1="lt1" tx1="dk1" bg2="lt2" tx2="dk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Pie chart or table, no sub">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57630" y="446592"/>
            <a:ext cx="11296515" cy="1003300"/>
          </a:xfrm>
        </p:spPr>
        <p:txBody>
          <a:bodyPr anchor="t"/>
          <a:lstStyle>
            <a:lvl1pPr>
              <a:defRPr sz="2800" b="0">
                <a:solidFill>
                  <a:srgbClr val="A6093D"/>
                </a:solidFill>
              </a:defRPr>
            </a:lvl1pPr>
          </a:lstStyle>
          <a:p>
            <a:r>
              <a:rPr lang="en-US" dirty="0"/>
              <a:t>Click to edit master title</a:t>
            </a:r>
          </a:p>
        </p:txBody>
      </p:sp>
      <p:sp>
        <p:nvSpPr>
          <p:cNvPr id="16" name="Slide Number Placeholder 5">
            <a:extLst>
              <a:ext uri="{FF2B5EF4-FFF2-40B4-BE49-F238E27FC236}">
                <a16:creationId xmlns:a16="http://schemas.microsoft.com/office/drawing/2014/main" id="{7553C46B-5005-4BD1-F2D8-3B221FA8C055}"/>
              </a:ext>
            </a:extLst>
          </p:cNvPr>
          <p:cNvSpPr>
            <a:spLocks noGrp="1"/>
          </p:cNvSpPr>
          <p:nvPr>
            <p:ph type="sldNum" sz="quarter" idx="4"/>
          </p:nvPr>
        </p:nvSpPr>
        <p:spPr>
          <a:xfrm>
            <a:off x="5720410" y="6485081"/>
            <a:ext cx="767476" cy="279104"/>
          </a:xfrm>
          <a:prstGeom prst="rect">
            <a:avLst/>
          </a:prstGeom>
        </p:spPr>
        <p:txBody>
          <a:bodyPr vert="horz" lIns="0" tIns="0" rIns="0" bIns="0" rtlCol="0" anchor="b" anchorCtr="0"/>
          <a:lstStyle>
            <a:lvl1pPr algn="ctr">
              <a:defRPr sz="900">
                <a:solidFill>
                  <a:schemeClr val="tx1"/>
                </a:solidFill>
                <a:latin typeface="Arial" panose="020B0604020202020204" pitchFamily="34" charset="0"/>
                <a:cs typeface="Arial" panose="020B0604020202020204" pitchFamily="34" charset="0"/>
              </a:defRPr>
            </a:lvl1pPr>
          </a:lstStyle>
          <a:p>
            <a:fld id="{1E5366A3-0E00-430A-B059-971E374C0C45}" type="slidenum">
              <a:rPr lang="en-US" smtClean="0"/>
              <a:pPr/>
              <a:t>‹#›</a:t>
            </a:fld>
            <a:endParaRPr lang="en-US" normalizeH="1" dirty="0"/>
          </a:p>
        </p:txBody>
      </p:sp>
      <p:sp>
        <p:nvSpPr>
          <p:cNvPr id="7" name="Text Placeholder 6">
            <a:extLst>
              <a:ext uri="{FF2B5EF4-FFF2-40B4-BE49-F238E27FC236}">
                <a16:creationId xmlns:a16="http://schemas.microsoft.com/office/drawing/2014/main" id="{94D994E6-1FEB-53AE-2510-42CF62B4CBF4}"/>
              </a:ext>
            </a:extLst>
          </p:cNvPr>
          <p:cNvSpPr>
            <a:spLocks noGrp="1"/>
          </p:cNvSpPr>
          <p:nvPr>
            <p:ph type="body" sz="quarter" idx="15"/>
          </p:nvPr>
        </p:nvSpPr>
        <p:spPr>
          <a:xfrm>
            <a:off x="457201" y="1639889"/>
            <a:ext cx="5513387" cy="4167176"/>
          </a:xfrm>
        </p:spPr>
        <p:txBody>
          <a:bodyPr/>
          <a:lstStyle>
            <a:lvl1pPr>
              <a:defRPr sz="1400">
                <a:solidFill>
                  <a:schemeClr val="tx1"/>
                </a:solidFill>
              </a:defRPr>
            </a:lvl1pPr>
            <a:lvl2pPr marL="396875" indent="-182563">
              <a:defRPr sz="1400">
                <a:solidFill>
                  <a:schemeClr val="tx1"/>
                </a:solidFill>
              </a:defRPr>
            </a:lvl2pPr>
            <a:lvl3pPr marL="625475" indent="-182563">
              <a:defRPr sz="1400">
                <a:solidFill>
                  <a:schemeClr val="tx1"/>
                </a:solidFill>
              </a:defRPr>
            </a:lvl3pPr>
            <a:lvl4pPr marL="854075" indent="-182563">
              <a:defRPr sz="1400">
                <a:solidFill>
                  <a:schemeClr val="tx1"/>
                </a:solidFill>
              </a:defRPr>
            </a:lvl4pPr>
            <a:lvl5pPr marL="1082675" indent="-182563">
              <a:defRPr sz="14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Footer Placeholder 3">
            <a:extLst>
              <a:ext uri="{FF2B5EF4-FFF2-40B4-BE49-F238E27FC236}">
                <a16:creationId xmlns:a16="http://schemas.microsoft.com/office/drawing/2014/main" id="{CC7296CE-D83A-8CB2-591A-2730402AC687}"/>
              </a:ext>
            </a:extLst>
          </p:cNvPr>
          <p:cNvSpPr>
            <a:spLocks noGrp="1"/>
          </p:cNvSpPr>
          <p:nvPr>
            <p:ph type="ftr" sz="quarter" idx="3"/>
          </p:nvPr>
        </p:nvSpPr>
        <p:spPr>
          <a:xfrm>
            <a:off x="369888" y="6630118"/>
            <a:ext cx="5350522" cy="162643"/>
          </a:xfrm>
          <a:prstGeom prst="rect">
            <a:avLst/>
          </a:prstGeom>
        </p:spPr>
        <p:txBody>
          <a:bodyPr vert="horz" lIns="91440" tIns="45720" rIns="91440" bIns="45720" rtlCol="0" anchor="b"/>
          <a:lstStyle>
            <a:lvl1pPr algn="l">
              <a:defRPr sz="800">
                <a:solidFill>
                  <a:schemeClr val="tx1"/>
                </a:solidFill>
              </a:defRPr>
            </a:lvl1pPr>
          </a:lstStyle>
          <a:p>
            <a:r>
              <a:rPr lang="en-US"/>
              <a:t>Set footer with Insert &gt; Header &amp; Footer</a:t>
            </a:r>
            <a:endParaRPr lang="en-US" dirty="0"/>
          </a:p>
        </p:txBody>
      </p:sp>
      <p:sp>
        <p:nvSpPr>
          <p:cNvPr id="3" name="Text Placeholder 2">
            <a:extLst>
              <a:ext uri="{FF2B5EF4-FFF2-40B4-BE49-F238E27FC236}">
                <a16:creationId xmlns:a16="http://schemas.microsoft.com/office/drawing/2014/main" id="{8A037BAB-09F3-7DEC-E768-A621127917C8}"/>
              </a:ext>
            </a:extLst>
          </p:cNvPr>
          <p:cNvSpPr>
            <a:spLocks noGrp="1"/>
          </p:cNvSpPr>
          <p:nvPr>
            <p:ph type="body" sz="quarter" idx="16"/>
          </p:nvPr>
        </p:nvSpPr>
        <p:spPr>
          <a:xfrm>
            <a:off x="456524" y="6059488"/>
            <a:ext cx="11294013" cy="438150"/>
          </a:xfrm>
        </p:spPr>
        <p:txBody>
          <a:bodyPr anchor="b"/>
          <a:lstStyle>
            <a:lvl1pPr>
              <a:defRPr sz="900">
                <a:solidFill>
                  <a:schemeClr val="tx1"/>
                </a:solidFill>
              </a:defRPr>
            </a:lvl1pPr>
          </a:lstStyle>
          <a:p>
            <a:pPr lvl="0"/>
            <a:endParaRPr lang="en-US" dirty="0"/>
          </a:p>
        </p:txBody>
      </p:sp>
      <p:pic>
        <p:nvPicPr>
          <p:cNvPr id="10" name="Picture 9">
            <a:extLst>
              <a:ext uri="{FF2B5EF4-FFF2-40B4-BE49-F238E27FC236}">
                <a16:creationId xmlns:a16="http://schemas.microsoft.com/office/drawing/2014/main" id="{69D008EF-1518-2BA7-E654-684E3AF5E27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60965" y="6553917"/>
            <a:ext cx="852903" cy="189904"/>
          </a:xfrm>
          <a:prstGeom prst="rect">
            <a:avLst/>
          </a:prstGeom>
        </p:spPr>
      </p:pic>
    </p:spTree>
    <p:extLst>
      <p:ext uri="{BB962C8B-B14F-4D97-AF65-F5344CB8AC3E}">
        <p14:creationId xmlns:p14="http://schemas.microsoft.com/office/powerpoint/2010/main" val="4194473709"/>
      </p:ext>
    </p:extLst>
  </p:cSld>
  <p:clrMapOvr>
    <a:overrideClrMapping bg1="lt1" tx1="dk1" bg2="lt2" tx2="dk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Headline only-1">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57630" y="446592"/>
            <a:ext cx="11294866" cy="1003300"/>
          </a:xfrm>
        </p:spPr>
        <p:txBody>
          <a:bodyPr anchor="t"/>
          <a:lstStyle>
            <a:lvl1pPr>
              <a:defRPr sz="2800" b="0">
                <a:solidFill>
                  <a:srgbClr val="A6093D"/>
                </a:solidFill>
              </a:defRPr>
            </a:lvl1pPr>
          </a:lstStyle>
          <a:p>
            <a:r>
              <a:rPr lang="en-US" dirty="0"/>
              <a:t>Click to edit master title</a:t>
            </a:r>
          </a:p>
        </p:txBody>
      </p:sp>
      <p:sp>
        <p:nvSpPr>
          <p:cNvPr id="5" name="Text Placeholder 4">
            <a:extLst>
              <a:ext uri="{FF2B5EF4-FFF2-40B4-BE49-F238E27FC236}">
                <a16:creationId xmlns:a16="http://schemas.microsoft.com/office/drawing/2014/main" id="{1A79AC08-8AFD-A2C5-D15F-3DFE3900E50A}"/>
              </a:ext>
            </a:extLst>
          </p:cNvPr>
          <p:cNvSpPr>
            <a:spLocks noGrp="1"/>
          </p:cNvSpPr>
          <p:nvPr>
            <p:ph type="body" sz="quarter" idx="14" hasCustomPrompt="1"/>
          </p:nvPr>
        </p:nvSpPr>
        <p:spPr>
          <a:xfrm>
            <a:off x="457691" y="1639899"/>
            <a:ext cx="11294867" cy="677849"/>
          </a:xfrm>
        </p:spPr>
        <p:txBody>
          <a:bodyPr/>
          <a:lstStyle>
            <a:lvl1pPr>
              <a:defRPr sz="1800">
                <a:solidFill>
                  <a:schemeClr val="tx2"/>
                </a:solidFill>
              </a:defRPr>
            </a:lvl1pPr>
          </a:lstStyle>
          <a:p>
            <a:pPr lvl="0"/>
            <a:r>
              <a:rPr lang="en-US" dirty="0"/>
              <a:t>Click to edit master text styles</a:t>
            </a:r>
          </a:p>
        </p:txBody>
      </p:sp>
      <p:sp>
        <p:nvSpPr>
          <p:cNvPr id="16" name="Slide Number Placeholder 5">
            <a:extLst>
              <a:ext uri="{FF2B5EF4-FFF2-40B4-BE49-F238E27FC236}">
                <a16:creationId xmlns:a16="http://schemas.microsoft.com/office/drawing/2014/main" id="{7553C46B-5005-4BD1-F2D8-3B221FA8C055}"/>
              </a:ext>
            </a:extLst>
          </p:cNvPr>
          <p:cNvSpPr>
            <a:spLocks noGrp="1"/>
          </p:cNvSpPr>
          <p:nvPr>
            <p:ph type="sldNum" sz="quarter" idx="4"/>
          </p:nvPr>
        </p:nvSpPr>
        <p:spPr>
          <a:xfrm>
            <a:off x="5720410" y="6485081"/>
            <a:ext cx="767476" cy="279104"/>
          </a:xfrm>
          <a:prstGeom prst="rect">
            <a:avLst/>
          </a:prstGeom>
        </p:spPr>
        <p:txBody>
          <a:bodyPr vert="horz" lIns="0" tIns="0" rIns="0" bIns="0" rtlCol="0" anchor="b" anchorCtr="0"/>
          <a:lstStyle>
            <a:lvl1pPr algn="ctr">
              <a:defRPr sz="900">
                <a:solidFill>
                  <a:schemeClr val="tx1"/>
                </a:solidFill>
                <a:latin typeface="Arial" panose="020B0604020202020204" pitchFamily="34" charset="0"/>
                <a:cs typeface="Arial" panose="020B0604020202020204" pitchFamily="34" charset="0"/>
              </a:defRPr>
            </a:lvl1pPr>
          </a:lstStyle>
          <a:p>
            <a:fld id="{1E5366A3-0E00-430A-B059-971E374C0C45}" type="slidenum">
              <a:rPr lang="en-US" smtClean="0"/>
              <a:pPr/>
              <a:t>‹#›</a:t>
            </a:fld>
            <a:endParaRPr lang="en-US" normalizeH="1" dirty="0"/>
          </a:p>
        </p:txBody>
      </p:sp>
      <p:sp>
        <p:nvSpPr>
          <p:cNvPr id="8" name="Footer Placeholder 3">
            <a:extLst>
              <a:ext uri="{FF2B5EF4-FFF2-40B4-BE49-F238E27FC236}">
                <a16:creationId xmlns:a16="http://schemas.microsoft.com/office/drawing/2014/main" id="{CC7296CE-D83A-8CB2-591A-2730402AC687}"/>
              </a:ext>
            </a:extLst>
          </p:cNvPr>
          <p:cNvSpPr>
            <a:spLocks noGrp="1"/>
          </p:cNvSpPr>
          <p:nvPr>
            <p:ph type="ftr" sz="quarter" idx="3"/>
          </p:nvPr>
        </p:nvSpPr>
        <p:spPr>
          <a:xfrm>
            <a:off x="369888" y="6630118"/>
            <a:ext cx="5350522" cy="162643"/>
          </a:xfrm>
          <a:prstGeom prst="rect">
            <a:avLst/>
          </a:prstGeom>
        </p:spPr>
        <p:txBody>
          <a:bodyPr vert="horz" lIns="91440" tIns="45720" rIns="91440" bIns="45720" rtlCol="0" anchor="b"/>
          <a:lstStyle>
            <a:lvl1pPr algn="l">
              <a:defRPr sz="800">
                <a:solidFill>
                  <a:schemeClr val="tx1"/>
                </a:solidFill>
              </a:defRPr>
            </a:lvl1pPr>
          </a:lstStyle>
          <a:p>
            <a:r>
              <a:rPr lang="en-US"/>
              <a:t>Set footer with Insert &gt; Header &amp; Footer</a:t>
            </a:r>
            <a:endParaRPr lang="en-US" dirty="0"/>
          </a:p>
        </p:txBody>
      </p:sp>
      <p:sp>
        <p:nvSpPr>
          <p:cNvPr id="3" name="Text Placeholder 2">
            <a:extLst>
              <a:ext uri="{FF2B5EF4-FFF2-40B4-BE49-F238E27FC236}">
                <a16:creationId xmlns:a16="http://schemas.microsoft.com/office/drawing/2014/main" id="{8A037BAB-09F3-7DEC-E768-A621127917C8}"/>
              </a:ext>
            </a:extLst>
          </p:cNvPr>
          <p:cNvSpPr>
            <a:spLocks noGrp="1"/>
          </p:cNvSpPr>
          <p:nvPr>
            <p:ph type="body" sz="quarter" idx="16"/>
          </p:nvPr>
        </p:nvSpPr>
        <p:spPr>
          <a:xfrm>
            <a:off x="457630" y="6059488"/>
            <a:ext cx="11296516" cy="438149"/>
          </a:xfrm>
        </p:spPr>
        <p:txBody>
          <a:bodyPr anchor="b"/>
          <a:lstStyle>
            <a:lvl1pPr>
              <a:defRPr sz="900">
                <a:solidFill>
                  <a:schemeClr val="tx1"/>
                </a:solidFill>
              </a:defRPr>
            </a:lvl1pPr>
          </a:lstStyle>
          <a:p>
            <a:pPr lvl="0"/>
            <a:endParaRPr lang="en-US" dirty="0"/>
          </a:p>
        </p:txBody>
      </p:sp>
      <p:pic>
        <p:nvPicPr>
          <p:cNvPr id="10" name="Picture 9">
            <a:extLst>
              <a:ext uri="{FF2B5EF4-FFF2-40B4-BE49-F238E27FC236}">
                <a16:creationId xmlns:a16="http://schemas.microsoft.com/office/drawing/2014/main" id="{E09ED36F-4A55-BC85-5737-226BF57C801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60965" y="6553917"/>
            <a:ext cx="852903" cy="189904"/>
          </a:xfrm>
          <a:prstGeom prst="rect">
            <a:avLst/>
          </a:prstGeom>
        </p:spPr>
      </p:pic>
    </p:spTree>
    <p:extLst>
      <p:ext uri="{BB962C8B-B14F-4D97-AF65-F5344CB8AC3E}">
        <p14:creationId xmlns:p14="http://schemas.microsoft.com/office/powerpoint/2010/main" val="238508399"/>
      </p:ext>
    </p:extLst>
  </p:cSld>
  <p:clrMapOvr>
    <a:overrideClrMapping bg1="lt1" tx1="dk1" bg2="lt2" tx2="dk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Quote">
    <p:bg>
      <p:bgRef idx="1001">
        <a:schemeClr val="bg1"/>
      </p:bgRef>
    </p:bg>
    <p:spTree>
      <p:nvGrpSpPr>
        <p:cNvPr id="1" name=""/>
        <p:cNvGrpSpPr/>
        <p:nvPr/>
      </p:nvGrpSpPr>
      <p:grpSpPr>
        <a:xfrm>
          <a:off x="0" y="0"/>
          <a:ext cx="0" cy="0"/>
          <a:chOff x="0" y="0"/>
          <a:chExt cx="0" cy="0"/>
        </a:xfrm>
      </p:grpSpPr>
      <p:pic>
        <p:nvPicPr>
          <p:cNvPr id="8" name="Picture 7" descr="Shape&#10;&#10;Description automatically generated">
            <a:extLst>
              <a:ext uri="{FF2B5EF4-FFF2-40B4-BE49-F238E27FC236}">
                <a16:creationId xmlns:a16="http://schemas.microsoft.com/office/drawing/2014/main" id="{35F942BE-697B-0564-B8D7-00CA5B36099E}"/>
              </a:ext>
            </a:extLst>
          </p:cNvPr>
          <p:cNvPicPr>
            <a:picLocks noChangeAspect="1"/>
          </p:cNvPicPr>
          <p:nvPr userDrawn="1"/>
        </p:nvPicPr>
        <p:blipFill>
          <a:blip r:embed="rId2"/>
          <a:stretch>
            <a:fillRect/>
          </a:stretch>
        </p:blipFill>
        <p:spPr>
          <a:xfrm>
            <a:off x="0" y="444500"/>
            <a:ext cx="12192000" cy="6858000"/>
          </a:xfrm>
          <a:prstGeom prst="rect">
            <a:avLst/>
          </a:prstGeom>
        </p:spPr>
      </p:pic>
      <p:sp>
        <p:nvSpPr>
          <p:cNvPr id="2" name="Title 5"/>
          <p:cNvSpPr>
            <a:spLocks noGrp="1"/>
          </p:cNvSpPr>
          <p:nvPr>
            <p:ph type="title"/>
          </p:nvPr>
        </p:nvSpPr>
        <p:spPr>
          <a:xfrm>
            <a:off x="1078318" y="890337"/>
            <a:ext cx="10047767" cy="4032537"/>
          </a:xfrm>
        </p:spPr>
        <p:txBody>
          <a:bodyPr anchor="ctr"/>
          <a:lstStyle>
            <a:lvl1pPr marL="0" indent="0" algn="ctr">
              <a:lnSpc>
                <a:spcPct val="120000"/>
              </a:lnSpc>
              <a:defRPr sz="2800" b="0"/>
            </a:lvl1pPr>
          </a:lstStyle>
          <a:p>
            <a:endParaRPr lang="en-US" dirty="0"/>
          </a:p>
        </p:txBody>
      </p:sp>
      <p:pic>
        <p:nvPicPr>
          <p:cNvPr id="6" name="Picture 5">
            <a:extLst>
              <a:ext uri="{FF2B5EF4-FFF2-40B4-BE49-F238E27FC236}">
                <a16:creationId xmlns:a16="http://schemas.microsoft.com/office/drawing/2014/main" id="{20FF7A1C-0B47-D8B9-029B-684C753BFF8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960965" y="6553917"/>
            <a:ext cx="852903" cy="189904"/>
          </a:xfrm>
          <a:prstGeom prst="rect">
            <a:avLst/>
          </a:prstGeom>
        </p:spPr>
      </p:pic>
      <p:sp>
        <p:nvSpPr>
          <p:cNvPr id="5" name="Slide Number Placeholder 5">
            <a:extLst>
              <a:ext uri="{FF2B5EF4-FFF2-40B4-BE49-F238E27FC236}">
                <a16:creationId xmlns:a16="http://schemas.microsoft.com/office/drawing/2014/main" id="{B795C448-B00F-CD61-5DBE-07C217994253}"/>
              </a:ext>
            </a:extLst>
          </p:cNvPr>
          <p:cNvSpPr>
            <a:spLocks noGrp="1"/>
          </p:cNvSpPr>
          <p:nvPr>
            <p:ph type="sldNum" sz="quarter" idx="4"/>
          </p:nvPr>
        </p:nvSpPr>
        <p:spPr>
          <a:xfrm>
            <a:off x="5720410" y="6485081"/>
            <a:ext cx="767476" cy="279104"/>
          </a:xfrm>
          <a:prstGeom prst="rect">
            <a:avLst/>
          </a:prstGeom>
        </p:spPr>
        <p:txBody>
          <a:bodyPr vert="horz" lIns="0" tIns="0" rIns="0" bIns="0" rtlCol="0" anchor="b" anchorCtr="0"/>
          <a:lstStyle>
            <a:lvl1pPr algn="ctr">
              <a:defRPr sz="900">
                <a:solidFill>
                  <a:schemeClr val="tx1"/>
                </a:solidFill>
                <a:latin typeface="Arial" panose="020B0604020202020204" pitchFamily="34" charset="0"/>
                <a:cs typeface="Arial" panose="020B0604020202020204" pitchFamily="34" charset="0"/>
              </a:defRPr>
            </a:lvl1pPr>
          </a:lstStyle>
          <a:p>
            <a:fld id="{1E5366A3-0E00-430A-B059-971E374C0C45}" type="slidenum">
              <a:rPr lang="en-US" smtClean="0"/>
              <a:pPr/>
              <a:t>‹#›</a:t>
            </a:fld>
            <a:endParaRPr lang="en-US" normalizeH="1" dirty="0"/>
          </a:p>
        </p:txBody>
      </p:sp>
    </p:spTree>
    <p:extLst>
      <p:ext uri="{BB962C8B-B14F-4D97-AF65-F5344CB8AC3E}">
        <p14:creationId xmlns:p14="http://schemas.microsoft.com/office/powerpoint/2010/main" val="323776693"/>
      </p:ext>
    </p:extLst>
  </p:cSld>
  <p:clrMapOvr>
    <a:overrideClrMapping bg1="lt1" tx1="dk1" bg2="lt2" tx2="dk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Headlin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899" y="445682"/>
            <a:ext cx="11296247" cy="1000026"/>
          </a:xfrm>
        </p:spPr>
        <p:txBody>
          <a:bodyPr/>
          <a:lstStyle>
            <a:lvl1pPr>
              <a:defRPr sz="2800">
                <a:solidFill>
                  <a:srgbClr val="A6093D"/>
                </a:solidFill>
              </a:defRPr>
            </a:lvl1pPr>
          </a:lstStyle>
          <a:p>
            <a:r>
              <a:rPr lang="en-US" dirty="0"/>
              <a:t>Click to edit master title style</a:t>
            </a:r>
          </a:p>
        </p:txBody>
      </p:sp>
      <p:sp>
        <p:nvSpPr>
          <p:cNvPr id="8" name="Text Placeholder 6"/>
          <p:cNvSpPr>
            <a:spLocks noGrp="1"/>
          </p:cNvSpPr>
          <p:nvPr>
            <p:ph type="body" sz="quarter" idx="16"/>
          </p:nvPr>
        </p:nvSpPr>
        <p:spPr>
          <a:xfrm>
            <a:off x="457897" y="6059489"/>
            <a:ext cx="11296247" cy="438150"/>
          </a:xfrm>
        </p:spPr>
        <p:txBody>
          <a:bodyPr anchor="b" anchorCtr="0"/>
          <a:lstStyle>
            <a:lvl1pPr>
              <a:spcAft>
                <a:spcPts val="0"/>
              </a:spcAft>
              <a:defRPr sz="900"/>
            </a:lvl1pPr>
            <a:lvl2pPr marL="0" indent="0">
              <a:spcAft>
                <a:spcPts val="0"/>
              </a:spcAft>
              <a:buNone/>
              <a:defRPr sz="900"/>
            </a:lvl2pPr>
            <a:lvl3pPr marL="0" indent="0">
              <a:spcAft>
                <a:spcPts val="0"/>
              </a:spcAft>
              <a:buNone/>
              <a:defRPr sz="900"/>
            </a:lvl3pPr>
            <a:lvl4pPr marL="0" indent="0">
              <a:spcAft>
                <a:spcPts val="0"/>
              </a:spcAft>
              <a:buNone/>
              <a:defRPr sz="900"/>
            </a:lvl4pPr>
            <a:lvl5pPr marL="0" indent="0">
              <a:spcAft>
                <a:spcPts val="0"/>
              </a:spcAft>
              <a:buNone/>
              <a:defRPr sz="900"/>
            </a:lvl5pPr>
            <a:lvl6pPr marL="0" indent="0">
              <a:spcAft>
                <a:spcPts val="0"/>
              </a:spcAft>
              <a:buNone/>
              <a:defRPr sz="900"/>
            </a:lvl6pPr>
            <a:lvl7pPr marL="0" indent="0">
              <a:spcAft>
                <a:spcPts val="0"/>
              </a:spcAft>
              <a:buNone/>
              <a:defRPr sz="900"/>
            </a:lvl7pPr>
            <a:lvl8pPr marL="0" indent="0">
              <a:spcAft>
                <a:spcPts val="0"/>
              </a:spcAft>
              <a:buNone/>
              <a:defRPr sz="900"/>
            </a:lvl8pPr>
            <a:lvl9pPr marL="0" indent="0">
              <a:spcAft>
                <a:spcPts val="0"/>
              </a:spcAft>
              <a:buNone/>
              <a:defRPr sz="900"/>
            </a:lvl9pPr>
          </a:lstStyle>
          <a:p>
            <a:pPr lvl="0"/>
            <a:r>
              <a:rPr lang="en-US" dirty="0"/>
              <a:t>Click to edit Master text styles</a:t>
            </a:r>
          </a:p>
        </p:txBody>
      </p:sp>
      <p:sp>
        <p:nvSpPr>
          <p:cNvPr id="10" name="Slide Number Placeholder 5"/>
          <p:cNvSpPr>
            <a:spLocks noGrp="1"/>
          </p:cNvSpPr>
          <p:nvPr>
            <p:ph type="sldNum" sz="quarter" idx="4"/>
          </p:nvPr>
        </p:nvSpPr>
        <p:spPr>
          <a:xfrm>
            <a:off x="5720410" y="6506924"/>
            <a:ext cx="767476" cy="257261"/>
          </a:xfrm>
          <a:prstGeom prst="rect">
            <a:avLst/>
          </a:prstGeom>
        </p:spPr>
        <p:txBody>
          <a:bodyPr vert="horz" lIns="0" tIns="0" rIns="0" bIns="0" rtlCol="0" anchor="b" anchorCtr="0"/>
          <a:lstStyle>
            <a:lvl1pPr algn="ctr">
              <a:defRPr sz="900">
                <a:solidFill>
                  <a:schemeClr val="tx1"/>
                </a:solidFill>
                <a:latin typeface="Arial" panose="020B0604020202020204" pitchFamily="34" charset="0"/>
                <a:cs typeface="Arial" panose="020B0604020202020204" pitchFamily="34" charset="0"/>
              </a:defRPr>
            </a:lvl1pPr>
          </a:lstStyle>
          <a:p>
            <a:fld id="{1E5366A3-0E00-430A-B059-971E374C0C45}" type="slidenum">
              <a:rPr lang="en-US" smtClean="0"/>
              <a:pPr/>
              <a:t>‹#›</a:t>
            </a:fld>
            <a:endParaRPr lang="en-US" normalizeH="1" dirty="0"/>
          </a:p>
        </p:txBody>
      </p:sp>
      <p:sp>
        <p:nvSpPr>
          <p:cNvPr id="11" name="Footer Placeholder 3"/>
          <p:cNvSpPr>
            <a:spLocks noGrp="1"/>
          </p:cNvSpPr>
          <p:nvPr>
            <p:ph type="ftr" sz="quarter" idx="3"/>
          </p:nvPr>
        </p:nvSpPr>
        <p:spPr>
          <a:xfrm>
            <a:off x="369888" y="6630118"/>
            <a:ext cx="5350522" cy="162643"/>
          </a:xfrm>
          <a:prstGeom prst="rect">
            <a:avLst/>
          </a:prstGeom>
        </p:spPr>
        <p:txBody>
          <a:bodyPr vert="horz" lIns="91440" tIns="45720" rIns="91440" bIns="45720" rtlCol="0" anchor="b"/>
          <a:lstStyle>
            <a:lvl1pPr algn="l">
              <a:defRPr sz="800">
                <a:solidFill>
                  <a:schemeClr val="tx1"/>
                </a:solidFill>
              </a:defRPr>
            </a:lvl1pPr>
          </a:lstStyle>
          <a:p>
            <a:r>
              <a:rPr lang="en-US"/>
              <a:t>Set footer with Insert &gt; Header &amp; Footer</a:t>
            </a:r>
            <a:endParaRPr lang="en-US" dirty="0"/>
          </a:p>
        </p:txBody>
      </p:sp>
      <p:pic>
        <p:nvPicPr>
          <p:cNvPr id="7" name="Picture 6">
            <a:extLst>
              <a:ext uri="{FF2B5EF4-FFF2-40B4-BE49-F238E27FC236}">
                <a16:creationId xmlns:a16="http://schemas.microsoft.com/office/drawing/2014/main" id="{838A270E-5D39-1155-A3EA-326275A28E1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60965" y="6553917"/>
            <a:ext cx="852903" cy="189904"/>
          </a:xfrm>
          <a:prstGeom prst="rect">
            <a:avLst/>
          </a:prstGeom>
        </p:spPr>
      </p:pic>
    </p:spTree>
    <p:extLst>
      <p:ext uri="{BB962C8B-B14F-4D97-AF65-F5344CB8AC3E}">
        <p14:creationId xmlns:p14="http://schemas.microsoft.com/office/powerpoint/2010/main" val="105656865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Headline only, bottom rt arc">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899" y="445682"/>
            <a:ext cx="11266367" cy="1000026"/>
          </a:xfrm>
        </p:spPr>
        <p:txBody>
          <a:bodyPr/>
          <a:lstStyle>
            <a:lvl1pPr>
              <a:defRPr sz="2800">
                <a:solidFill>
                  <a:srgbClr val="A6093D"/>
                </a:solidFill>
              </a:defRPr>
            </a:lvl1pPr>
          </a:lstStyle>
          <a:p>
            <a:r>
              <a:rPr lang="en-US" dirty="0"/>
              <a:t>Click to edit master title style</a:t>
            </a:r>
          </a:p>
        </p:txBody>
      </p:sp>
      <p:sp>
        <p:nvSpPr>
          <p:cNvPr id="8" name="Text Placeholder 6"/>
          <p:cNvSpPr>
            <a:spLocks noGrp="1"/>
          </p:cNvSpPr>
          <p:nvPr>
            <p:ph type="body" sz="quarter" idx="16"/>
          </p:nvPr>
        </p:nvSpPr>
        <p:spPr>
          <a:xfrm>
            <a:off x="457899" y="6059488"/>
            <a:ext cx="8381301" cy="438150"/>
          </a:xfrm>
        </p:spPr>
        <p:txBody>
          <a:bodyPr anchor="b" anchorCtr="0"/>
          <a:lstStyle>
            <a:lvl1pPr>
              <a:spcAft>
                <a:spcPts val="0"/>
              </a:spcAft>
              <a:defRPr sz="900"/>
            </a:lvl1pPr>
            <a:lvl2pPr marL="0" indent="0">
              <a:spcAft>
                <a:spcPts val="0"/>
              </a:spcAft>
              <a:buNone/>
              <a:defRPr sz="900"/>
            </a:lvl2pPr>
            <a:lvl3pPr marL="0" indent="0">
              <a:spcAft>
                <a:spcPts val="0"/>
              </a:spcAft>
              <a:buNone/>
              <a:defRPr sz="900"/>
            </a:lvl3pPr>
            <a:lvl4pPr marL="0" indent="0">
              <a:spcAft>
                <a:spcPts val="0"/>
              </a:spcAft>
              <a:buNone/>
              <a:defRPr sz="900"/>
            </a:lvl4pPr>
            <a:lvl5pPr marL="0" indent="0">
              <a:spcAft>
                <a:spcPts val="0"/>
              </a:spcAft>
              <a:buNone/>
              <a:defRPr sz="900"/>
            </a:lvl5pPr>
            <a:lvl6pPr marL="0" indent="0">
              <a:spcAft>
                <a:spcPts val="0"/>
              </a:spcAft>
              <a:buNone/>
              <a:defRPr sz="900"/>
            </a:lvl6pPr>
            <a:lvl7pPr marL="0" indent="0">
              <a:spcAft>
                <a:spcPts val="0"/>
              </a:spcAft>
              <a:buNone/>
              <a:defRPr sz="900"/>
            </a:lvl7pPr>
            <a:lvl8pPr marL="0" indent="0">
              <a:spcAft>
                <a:spcPts val="0"/>
              </a:spcAft>
              <a:buNone/>
              <a:defRPr sz="900"/>
            </a:lvl8pPr>
            <a:lvl9pPr marL="0" indent="0">
              <a:spcAft>
                <a:spcPts val="0"/>
              </a:spcAft>
              <a:buNone/>
              <a:defRPr sz="900"/>
            </a:lvl9pPr>
          </a:lstStyle>
          <a:p>
            <a:pPr lvl="0"/>
            <a:r>
              <a:rPr lang="en-US" dirty="0"/>
              <a:t>Click to edit Master text styles</a:t>
            </a:r>
          </a:p>
        </p:txBody>
      </p:sp>
      <p:sp>
        <p:nvSpPr>
          <p:cNvPr id="10" name="Slide Number Placeholder 5"/>
          <p:cNvSpPr>
            <a:spLocks noGrp="1"/>
          </p:cNvSpPr>
          <p:nvPr>
            <p:ph type="sldNum" sz="quarter" idx="4"/>
          </p:nvPr>
        </p:nvSpPr>
        <p:spPr>
          <a:xfrm>
            <a:off x="5720410" y="6506924"/>
            <a:ext cx="767476" cy="257261"/>
          </a:xfrm>
          <a:prstGeom prst="rect">
            <a:avLst/>
          </a:prstGeom>
        </p:spPr>
        <p:txBody>
          <a:bodyPr vert="horz" lIns="0" tIns="0" rIns="0" bIns="0" rtlCol="0" anchor="b" anchorCtr="0"/>
          <a:lstStyle>
            <a:lvl1pPr algn="ctr">
              <a:defRPr sz="900">
                <a:solidFill>
                  <a:schemeClr val="tx1"/>
                </a:solidFill>
                <a:latin typeface="Arial" panose="020B0604020202020204" pitchFamily="34" charset="0"/>
                <a:cs typeface="Arial" panose="020B0604020202020204" pitchFamily="34" charset="0"/>
              </a:defRPr>
            </a:lvl1pPr>
          </a:lstStyle>
          <a:p>
            <a:fld id="{1E5366A3-0E00-430A-B059-971E374C0C45}" type="slidenum">
              <a:rPr lang="en-US" smtClean="0"/>
              <a:pPr/>
              <a:t>‹#›</a:t>
            </a:fld>
            <a:endParaRPr lang="en-US" normalizeH="1" dirty="0"/>
          </a:p>
        </p:txBody>
      </p:sp>
      <p:sp>
        <p:nvSpPr>
          <p:cNvPr id="11" name="Footer Placeholder 3"/>
          <p:cNvSpPr>
            <a:spLocks noGrp="1"/>
          </p:cNvSpPr>
          <p:nvPr>
            <p:ph type="ftr" sz="quarter" idx="3"/>
          </p:nvPr>
        </p:nvSpPr>
        <p:spPr>
          <a:xfrm>
            <a:off x="369888" y="6630118"/>
            <a:ext cx="5350522" cy="162643"/>
          </a:xfrm>
          <a:prstGeom prst="rect">
            <a:avLst/>
          </a:prstGeom>
        </p:spPr>
        <p:txBody>
          <a:bodyPr vert="horz" lIns="91440" tIns="45720" rIns="91440" bIns="45720" rtlCol="0" anchor="b"/>
          <a:lstStyle>
            <a:lvl1pPr algn="l">
              <a:defRPr sz="800">
                <a:solidFill>
                  <a:schemeClr val="tx1"/>
                </a:solidFill>
              </a:defRPr>
            </a:lvl1pPr>
          </a:lstStyle>
          <a:p>
            <a:r>
              <a:rPr lang="en-US"/>
              <a:t>Set footer with Insert &gt; Header &amp; Footer</a:t>
            </a:r>
            <a:endParaRPr lang="en-US" dirty="0"/>
          </a:p>
        </p:txBody>
      </p:sp>
      <p:pic>
        <p:nvPicPr>
          <p:cNvPr id="7" name="Picture 6">
            <a:extLst>
              <a:ext uri="{FF2B5EF4-FFF2-40B4-BE49-F238E27FC236}">
                <a16:creationId xmlns:a16="http://schemas.microsoft.com/office/drawing/2014/main" id="{838A270E-5D39-1155-A3EA-326275A28E1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60965" y="6553917"/>
            <a:ext cx="852903" cy="189904"/>
          </a:xfrm>
          <a:prstGeom prst="rect">
            <a:avLst/>
          </a:prstGeom>
        </p:spPr>
      </p:pic>
    </p:spTree>
    <p:extLst>
      <p:ext uri="{BB962C8B-B14F-4D97-AF65-F5344CB8AC3E}">
        <p14:creationId xmlns:p14="http://schemas.microsoft.com/office/powerpoint/2010/main" val="221039645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Headline only, top rt arc">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899" y="445682"/>
            <a:ext cx="11296246" cy="1000026"/>
          </a:xfrm>
        </p:spPr>
        <p:txBody>
          <a:bodyPr/>
          <a:lstStyle>
            <a:lvl1pPr>
              <a:defRPr sz="2800"/>
            </a:lvl1pPr>
          </a:lstStyle>
          <a:p>
            <a:r>
              <a:rPr lang="en-US" dirty="0"/>
              <a:t>Click to edit master title style</a:t>
            </a:r>
          </a:p>
        </p:txBody>
      </p:sp>
      <p:sp>
        <p:nvSpPr>
          <p:cNvPr id="8" name="Text Placeholder 6"/>
          <p:cNvSpPr>
            <a:spLocks noGrp="1"/>
          </p:cNvSpPr>
          <p:nvPr>
            <p:ph type="body" sz="quarter" idx="16"/>
          </p:nvPr>
        </p:nvSpPr>
        <p:spPr>
          <a:xfrm>
            <a:off x="455613" y="6059489"/>
            <a:ext cx="11298529" cy="438150"/>
          </a:xfrm>
        </p:spPr>
        <p:txBody>
          <a:bodyPr anchor="b" anchorCtr="0"/>
          <a:lstStyle>
            <a:lvl1pPr>
              <a:spcAft>
                <a:spcPts val="0"/>
              </a:spcAft>
              <a:defRPr sz="900"/>
            </a:lvl1pPr>
            <a:lvl2pPr marL="0" indent="0">
              <a:spcAft>
                <a:spcPts val="0"/>
              </a:spcAft>
              <a:buNone/>
              <a:defRPr sz="900"/>
            </a:lvl2pPr>
            <a:lvl3pPr marL="0" indent="0">
              <a:spcAft>
                <a:spcPts val="0"/>
              </a:spcAft>
              <a:buNone/>
              <a:defRPr sz="900"/>
            </a:lvl3pPr>
            <a:lvl4pPr marL="0" indent="0">
              <a:spcAft>
                <a:spcPts val="0"/>
              </a:spcAft>
              <a:buNone/>
              <a:defRPr sz="900"/>
            </a:lvl4pPr>
            <a:lvl5pPr marL="0" indent="0">
              <a:spcAft>
                <a:spcPts val="0"/>
              </a:spcAft>
              <a:buNone/>
              <a:defRPr sz="900"/>
            </a:lvl5pPr>
            <a:lvl6pPr marL="0" indent="0">
              <a:spcAft>
                <a:spcPts val="0"/>
              </a:spcAft>
              <a:buNone/>
              <a:defRPr sz="900"/>
            </a:lvl6pPr>
            <a:lvl7pPr marL="0" indent="0">
              <a:spcAft>
                <a:spcPts val="0"/>
              </a:spcAft>
              <a:buNone/>
              <a:defRPr sz="900"/>
            </a:lvl7pPr>
            <a:lvl8pPr marL="0" indent="0">
              <a:spcAft>
                <a:spcPts val="0"/>
              </a:spcAft>
              <a:buNone/>
              <a:defRPr sz="900"/>
            </a:lvl8pPr>
            <a:lvl9pPr marL="0" indent="0">
              <a:spcAft>
                <a:spcPts val="0"/>
              </a:spcAft>
              <a:buNone/>
              <a:defRPr sz="900"/>
            </a:lvl9pPr>
          </a:lstStyle>
          <a:p>
            <a:pPr lvl="0"/>
            <a:r>
              <a:rPr lang="en-US" dirty="0"/>
              <a:t>Click to edit Master text styles</a:t>
            </a:r>
          </a:p>
        </p:txBody>
      </p:sp>
      <p:sp>
        <p:nvSpPr>
          <p:cNvPr id="10" name="Slide Number Placeholder 5"/>
          <p:cNvSpPr>
            <a:spLocks noGrp="1"/>
          </p:cNvSpPr>
          <p:nvPr>
            <p:ph type="sldNum" sz="quarter" idx="4"/>
          </p:nvPr>
        </p:nvSpPr>
        <p:spPr>
          <a:xfrm>
            <a:off x="5720410" y="6506924"/>
            <a:ext cx="767476" cy="257261"/>
          </a:xfrm>
          <a:prstGeom prst="rect">
            <a:avLst/>
          </a:prstGeom>
        </p:spPr>
        <p:txBody>
          <a:bodyPr vert="horz" lIns="0" tIns="0" rIns="0" bIns="0" rtlCol="0" anchor="b" anchorCtr="0"/>
          <a:lstStyle>
            <a:lvl1pPr algn="ctr">
              <a:defRPr sz="900">
                <a:solidFill>
                  <a:schemeClr val="tx1"/>
                </a:solidFill>
                <a:latin typeface="Arial" panose="020B0604020202020204" pitchFamily="34" charset="0"/>
                <a:cs typeface="Arial" panose="020B0604020202020204" pitchFamily="34" charset="0"/>
              </a:defRPr>
            </a:lvl1pPr>
          </a:lstStyle>
          <a:p>
            <a:fld id="{1E5366A3-0E00-430A-B059-971E374C0C45}" type="slidenum">
              <a:rPr lang="en-US" smtClean="0"/>
              <a:pPr/>
              <a:t>‹#›</a:t>
            </a:fld>
            <a:endParaRPr lang="en-US" normalizeH="1" dirty="0"/>
          </a:p>
        </p:txBody>
      </p:sp>
      <p:sp>
        <p:nvSpPr>
          <p:cNvPr id="11" name="Footer Placeholder 3"/>
          <p:cNvSpPr>
            <a:spLocks noGrp="1"/>
          </p:cNvSpPr>
          <p:nvPr>
            <p:ph type="ftr" sz="quarter" idx="3"/>
          </p:nvPr>
        </p:nvSpPr>
        <p:spPr>
          <a:xfrm>
            <a:off x="369888" y="6630118"/>
            <a:ext cx="5350522" cy="162643"/>
          </a:xfrm>
          <a:prstGeom prst="rect">
            <a:avLst/>
          </a:prstGeom>
        </p:spPr>
        <p:txBody>
          <a:bodyPr vert="horz" lIns="91440" tIns="45720" rIns="91440" bIns="45720" rtlCol="0" anchor="b"/>
          <a:lstStyle>
            <a:lvl1pPr algn="l">
              <a:defRPr sz="800">
                <a:solidFill>
                  <a:schemeClr val="tx1"/>
                </a:solidFill>
              </a:defRPr>
            </a:lvl1pPr>
          </a:lstStyle>
          <a:p>
            <a:r>
              <a:rPr lang="en-US"/>
              <a:t>Set footer with Insert &gt; Header &amp; Footer</a:t>
            </a:r>
            <a:endParaRPr lang="en-US" dirty="0"/>
          </a:p>
        </p:txBody>
      </p:sp>
      <p:pic>
        <p:nvPicPr>
          <p:cNvPr id="7" name="Picture 6">
            <a:extLst>
              <a:ext uri="{FF2B5EF4-FFF2-40B4-BE49-F238E27FC236}">
                <a16:creationId xmlns:a16="http://schemas.microsoft.com/office/drawing/2014/main" id="{838A270E-5D39-1155-A3EA-326275A28E1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60965" y="6553917"/>
            <a:ext cx="852903" cy="189904"/>
          </a:xfrm>
          <a:prstGeom prst="rect">
            <a:avLst/>
          </a:prstGeom>
        </p:spPr>
      </p:pic>
    </p:spTree>
    <p:extLst>
      <p:ext uri="{BB962C8B-B14F-4D97-AF65-F5344CB8AC3E}">
        <p14:creationId xmlns:p14="http://schemas.microsoft.com/office/powerpoint/2010/main" val="350612278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9" name="Slide Number Placeholder 5"/>
          <p:cNvSpPr>
            <a:spLocks noGrp="1"/>
          </p:cNvSpPr>
          <p:nvPr>
            <p:ph type="sldNum" sz="quarter" idx="4"/>
          </p:nvPr>
        </p:nvSpPr>
        <p:spPr>
          <a:xfrm>
            <a:off x="5720410" y="6506924"/>
            <a:ext cx="767476" cy="257261"/>
          </a:xfrm>
          <a:prstGeom prst="rect">
            <a:avLst/>
          </a:prstGeom>
        </p:spPr>
        <p:txBody>
          <a:bodyPr vert="horz" lIns="0" tIns="0" rIns="0" bIns="0" rtlCol="0" anchor="b" anchorCtr="0"/>
          <a:lstStyle>
            <a:lvl1pPr algn="ctr">
              <a:defRPr sz="900">
                <a:solidFill>
                  <a:schemeClr val="tx1"/>
                </a:solidFill>
                <a:latin typeface="Arial" panose="020B0604020202020204" pitchFamily="34" charset="0"/>
                <a:cs typeface="Arial" panose="020B0604020202020204" pitchFamily="34" charset="0"/>
              </a:defRPr>
            </a:lvl1pPr>
          </a:lstStyle>
          <a:p>
            <a:fld id="{1E5366A3-0E00-430A-B059-971E374C0C45}" type="slidenum">
              <a:rPr lang="en-US" smtClean="0"/>
              <a:pPr/>
              <a:t>‹#›</a:t>
            </a:fld>
            <a:endParaRPr lang="en-US" normalizeH="1" dirty="0"/>
          </a:p>
        </p:txBody>
      </p:sp>
      <p:sp>
        <p:nvSpPr>
          <p:cNvPr id="10" name="Footer Placeholder 3"/>
          <p:cNvSpPr>
            <a:spLocks noGrp="1"/>
          </p:cNvSpPr>
          <p:nvPr>
            <p:ph type="ftr" sz="quarter" idx="3"/>
          </p:nvPr>
        </p:nvSpPr>
        <p:spPr>
          <a:xfrm>
            <a:off x="369888" y="6630118"/>
            <a:ext cx="4114800" cy="162643"/>
          </a:xfrm>
          <a:prstGeom prst="rect">
            <a:avLst/>
          </a:prstGeom>
        </p:spPr>
        <p:txBody>
          <a:bodyPr vert="horz" lIns="91440" tIns="45720" rIns="91440" bIns="45720" rtlCol="0" anchor="b"/>
          <a:lstStyle>
            <a:lvl1pPr algn="l">
              <a:defRPr sz="800">
                <a:solidFill>
                  <a:schemeClr val="tx1"/>
                </a:solidFill>
              </a:defRPr>
            </a:lvl1pPr>
          </a:lstStyle>
          <a:p>
            <a:r>
              <a:rPr lang="en-US"/>
              <a:t>Set footer with Insert &gt; Header &amp; Footer</a:t>
            </a:r>
            <a:endParaRPr lang="en-US" dirty="0"/>
          </a:p>
        </p:txBody>
      </p:sp>
      <p:pic>
        <p:nvPicPr>
          <p:cNvPr id="5" name="Picture 4">
            <a:extLst>
              <a:ext uri="{FF2B5EF4-FFF2-40B4-BE49-F238E27FC236}">
                <a16:creationId xmlns:a16="http://schemas.microsoft.com/office/drawing/2014/main" id="{12EF9AD1-4075-959F-F7D1-A60A02F2E12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60965" y="6553917"/>
            <a:ext cx="852903" cy="189904"/>
          </a:xfrm>
          <a:prstGeom prst="rect">
            <a:avLst/>
          </a:prstGeom>
        </p:spPr>
      </p:pic>
      <p:sp>
        <p:nvSpPr>
          <p:cNvPr id="6" name="Text Placeholder 6">
            <a:extLst>
              <a:ext uri="{FF2B5EF4-FFF2-40B4-BE49-F238E27FC236}">
                <a16:creationId xmlns:a16="http://schemas.microsoft.com/office/drawing/2014/main" id="{718AED92-0EB4-EB73-9010-2896E44DA665}"/>
              </a:ext>
            </a:extLst>
          </p:cNvPr>
          <p:cNvSpPr>
            <a:spLocks noGrp="1"/>
          </p:cNvSpPr>
          <p:nvPr>
            <p:ph type="body" sz="quarter" idx="16"/>
          </p:nvPr>
        </p:nvSpPr>
        <p:spPr>
          <a:xfrm>
            <a:off x="455613" y="6059489"/>
            <a:ext cx="11298531" cy="438150"/>
          </a:xfrm>
        </p:spPr>
        <p:txBody>
          <a:bodyPr anchor="b" anchorCtr="0"/>
          <a:lstStyle>
            <a:lvl1pPr>
              <a:spcAft>
                <a:spcPts val="0"/>
              </a:spcAft>
              <a:defRPr sz="900"/>
            </a:lvl1pPr>
            <a:lvl2pPr marL="0" indent="0">
              <a:spcAft>
                <a:spcPts val="0"/>
              </a:spcAft>
              <a:buNone/>
              <a:defRPr sz="900"/>
            </a:lvl2pPr>
            <a:lvl3pPr marL="0" indent="0">
              <a:spcAft>
                <a:spcPts val="0"/>
              </a:spcAft>
              <a:buNone/>
              <a:defRPr sz="900"/>
            </a:lvl3pPr>
            <a:lvl4pPr marL="0" indent="0">
              <a:spcAft>
                <a:spcPts val="0"/>
              </a:spcAft>
              <a:buNone/>
              <a:defRPr sz="900"/>
            </a:lvl4pPr>
            <a:lvl5pPr marL="0" indent="0">
              <a:spcAft>
                <a:spcPts val="0"/>
              </a:spcAft>
              <a:buNone/>
              <a:defRPr sz="900"/>
            </a:lvl5pPr>
            <a:lvl6pPr marL="0" indent="0">
              <a:spcAft>
                <a:spcPts val="0"/>
              </a:spcAft>
              <a:buNone/>
              <a:defRPr sz="900"/>
            </a:lvl6pPr>
            <a:lvl7pPr marL="0" indent="0">
              <a:spcAft>
                <a:spcPts val="0"/>
              </a:spcAft>
              <a:buNone/>
              <a:defRPr sz="900"/>
            </a:lvl7pPr>
            <a:lvl8pPr marL="0" indent="0">
              <a:spcAft>
                <a:spcPts val="0"/>
              </a:spcAft>
              <a:buNone/>
              <a:defRPr sz="900"/>
            </a:lvl8pPr>
            <a:lvl9pPr marL="0" indent="0">
              <a:spcAft>
                <a:spcPts val="0"/>
              </a:spcAft>
              <a:buNone/>
              <a:defRPr sz="900"/>
            </a:lvl9pPr>
          </a:lstStyle>
          <a:p>
            <a:pPr lvl="0"/>
            <a:r>
              <a:rPr lang="en-US" dirty="0"/>
              <a:t>Click to edit Master text styles</a:t>
            </a:r>
          </a:p>
        </p:txBody>
      </p:sp>
    </p:spTree>
    <p:extLst>
      <p:ext uri="{BB962C8B-B14F-4D97-AF65-F5344CB8AC3E}">
        <p14:creationId xmlns:p14="http://schemas.microsoft.com/office/powerpoint/2010/main" val="200722071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Intro_2 colum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899" y="446066"/>
            <a:ext cx="11266367" cy="1001208"/>
          </a:xfrm>
        </p:spPr>
        <p:txBody>
          <a:bodyPr anchor="t"/>
          <a:lstStyle>
            <a:lvl1pPr>
              <a:defRPr sz="2800">
                <a:solidFill>
                  <a:srgbClr val="A6093D"/>
                </a:solidFill>
              </a:defRPr>
            </a:lvl1pPr>
          </a:lstStyle>
          <a:p>
            <a:r>
              <a:rPr lang="en-US" dirty="0"/>
              <a:t>Click to edit master title style</a:t>
            </a:r>
          </a:p>
        </p:txBody>
      </p:sp>
      <p:sp>
        <p:nvSpPr>
          <p:cNvPr id="5" name="Text Placeholder 4"/>
          <p:cNvSpPr>
            <a:spLocks noGrp="1"/>
          </p:cNvSpPr>
          <p:nvPr>
            <p:ph type="body" sz="quarter" idx="12" hasCustomPrompt="1"/>
          </p:nvPr>
        </p:nvSpPr>
        <p:spPr>
          <a:xfrm>
            <a:off x="456675" y="1639362"/>
            <a:ext cx="11279187" cy="683150"/>
          </a:xfrm>
        </p:spPr>
        <p:txBody>
          <a:bodyPr/>
          <a:lstStyle>
            <a:lvl1pPr>
              <a:spcAft>
                <a:spcPts val="0"/>
              </a:spcAft>
              <a:defRPr sz="1800" b="0">
                <a:solidFill>
                  <a:schemeClr val="tx2"/>
                </a:solidFill>
              </a:defRPr>
            </a:lvl1pPr>
            <a:lvl2pPr marL="182880" indent="-182880">
              <a:spcAft>
                <a:spcPts val="0"/>
              </a:spcAft>
              <a:buFont typeface="Arial" panose="020B0604020202020204" pitchFamily="34" charset="0"/>
              <a:buChar char="•"/>
              <a:defRPr sz="1800" b="1">
                <a:solidFill>
                  <a:schemeClr val="tx1"/>
                </a:solidFill>
              </a:defRPr>
            </a:lvl2pPr>
            <a:lvl3pPr marL="365760" indent="-182880">
              <a:spcAft>
                <a:spcPts val="0"/>
              </a:spcAft>
              <a:buFont typeface="Arial" panose="020B0604020202020204" pitchFamily="34" charset="0"/>
              <a:buChar char="-"/>
              <a:defRPr sz="1800" b="1">
                <a:solidFill>
                  <a:schemeClr val="tx1"/>
                </a:solidFill>
              </a:defRPr>
            </a:lvl3pPr>
            <a:lvl4pPr marL="365760" indent="-182880">
              <a:spcAft>
                <a:spcPts val="0"/>
              </a:spcAft>
              <a:buFont typeface="Arial" panose="020B0604020202020204" pitchFamily="34" charset="0"/>
              <a:buChar char="-"/>
              <a:defRPr sz="1800" b="1">
                <a:solidFill>
                  <a:schemeClr val="tx1"/>
                </a:solidFill>
              </a:defRPr>
            </a:lvl4pPr>
            <a:lvl5pPr marL="365760" indent="-182880">
              <a:spcAft>
                <a:spcPts val="0"/>
              </a:spcAft>
              <a:buFont typeface="Arial" panose="020B0604020202020204" pitchFamily="34" charset="0"/>
              <a:buChar char="-"/>
              <a:defRPr sz="1800" b="1">
                <a:solidFill>
                  <a:schemeClr val="tx1"/>
                </a:solidFill>
              </a:defRPr>
            </a:lvl5pPr>
            <a:lvl6pPr marL="365760" indent="-182880">
              <a:spcAft>
                <a:spcPts val="0"/>
              </a:spcAft>
              <a:buFont typeface="Arial" panose="020B0604020202020204" pitchFamily="34" charset="0"/>
              <a:buChar char="-"/>
              <a:defRPr sz="1800" b="1">
                <a:solidFill>
                  <a:schemeClr val="tx1"/>
                </a:solidFill>
              </a:defRPr>
            </a:lvl6pPr>
            <a:lvl7pPr marL="365760" indent="-182880">
              <a:spcAft>
                <a:spcPts val="0"/>
              </a:spcAft>
              <a:buFont typeface="Arial" panose="020B0604020202020204" pitchFamily="34" charset="0"/>
              <a:buChar char="-"/>
              <a:defRPr sz="1800" b="1">
                <a:solidFill>
                  <a:schemeClr val="tx1"/>
                </a:solidFill>
              </a:defRPr>
            </a:lvl7pPr>
            <a:lvl8pPr marL="365760" indent="-182880">
              <a:spcAft>
                <a:spcPts val="0"/>
              </a:spcAft>
              <a:buFont typeface="Arial" panose="020B0604020202020204" pitchFamily="34" charset="0"/>
              <a:buChar char="-"/>
              <a:defRPr sz="1800" b="1">
                <a:solidFill>
                  <a:schemeClr val="tx1"/>
                </a:solidFill>
              </a:defRPr>
            </a:lvl8pPr>
            <a:lvl9pPr marL="365760" indent="-182880">
              <a:spcAft>
                <a:spcPts val="0"/>
              </a:spcAft>
              <a:buFont typeface="Arial" panose="020B0604020202020204" pitchFamily="34" charset="0"/>
              <a:buChar char="-"/>
              <a:defRPr sz="1800" b="1">
                <a:solidFill>
                  <a:schemeClr val="tx1"/>
                </a:solidFill>
              </a:defRPr>
            </a:lvl9pPr>
          </a:lstStyle>
          <a:p>
            <a:pPr lvl="0"/>
            <a:r>
              <a:rPr lang="en-US" dirty="0"/>
              <a:t>Click to edit master text styles</a:t>
            </a:r>
          </a:p>
        </p:txBody>
      </p:sp>
      <p:sp>
        <p:nvSpPr>
          <p:cNvPr id="9" name="Content Placeholder 8"/>
          <p:cNvSpPr>
            <a:spLocks noGrp="1"/>
          </p:cNvSpPr>
          <p:nvPr>
            <p:ph sz="quarter" idx="16"/>
          </p:nvPr>
        </p:nvSpPr>
        <p:spPr>
          <a:xfrm>
            <a:off x="457200" y="2516193"/>
            <a:ext cx="5506916" cy="3421694"/>
          </a:xfrm>
        </p:spPr>
        <p:txBody>
          <a:bodyPr/>
          <a:lstStyle>
            <a:lvl1pPr>
              <a:defRPr sz="1400">
                <a:solidFill>
                  <a:schemeClr val="tx1"/>
                </a:solidFill>
              </a:defRPr>
            </a:lvl1pPr>
            <a:lvl2pPr marL="396875" indent="-182563">
              <a:defRPr sz="1400">
                <a:solidFill>
                  <a:schemeClr val="tx1"/>
                </a:solidFill>
              </a:defRPr>
            </a:lvl2pPr>
            <a:lvl3pPr marL="625475" indent="-182563">
              <a:defRPr sz="1400">
                <a:solidFill>
                  <a:schemeClr val="tx1"/>
                </a:solidFill>
              </a:defRPr>
            </a:lvl3pPr>
            <a:lvl4pPr marL="854075" indent="-182563">
              <a:defRPr sz="1400">
                <a:solidFill>
                  <a:schemeClr val="tx1"/>
                </a:solidFill>
              </a:defRPr>
            </a:lvl4pPr>
            <a:lvl5pPr marL="1082675" indent="-182563">
              <a:defRPr sz="14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8"/>
          <p:cNvSpPr>
            <a:spLocks noGrp="1"/>
          </p:cNvSpPr>
          <p:nvPr>
            <p:ph sz="quarter" idx="22"/>
          </p:nvPr>
        </p:nvSpPr>
        <p:spPr>
          <a:xfrm>
            <a:off x="6215063" y="2516716"/>
            <a:ext cx="5514853" cy="3421695"/>
          </a:xfrm>
        </p:spPr>
        <p:txBody>
          <a:bodyPr/>
          <a:lstStyle>
            <a:lvl1pPr>
              <a:defRPr sz="1400">
                <a:solidFill>
                  <a:schemeClr val="tx1"/>
                </a:solidFill>
              </a:defRPr>
            </a:lvl1pPr>
            <a:lvl2pPr marL="396875" indent="-182563">
              <a:defRPr sz="1400">
                <a:solidFill>
                  <a:schemeClr val="tx1"/>
                </a:solidFill>
              </a:defRPr>
            </a:lvl2pPr>
            <a:lvl3pPr marL="625475" indent="-182563">
              <a:defRPr sz="1400">
                <a:solidFill>
                  <a:schemeClr val="tx1"/>
                </a:solidFill>
              </a:defRPr>
            </a:lvl3pPr>
            <a:lvl4pPr marL="854075" indent="-182563">
              <a:defRPr sz="1400">
                <a:solidFill>
                  <a:schemeClr val="tx1"/>
                </a:solidFill>
              </a:defRPr>
            </a:lvl4pPr>
            <a:lvl5pPr marL="1082675" indent="-182563">
              <a:defRPr sz="14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6"/>
          <p:cNvSpPr>
            <a:spLocks noGrp="1"/>
          </p:cNvSpPr>
          <p:nvPr>
            <p:ph type="body" sz="quarter" idx="23"/>
          </p:nvPr>
        </p:nvSpPr>
        <p:spPr>
          <a:xfrm>
            <a:off x="458263" y="6059488"/>
            <a:ext cx="11272823" cy="438149"/>
          </a:xfrm>
        </p:spPr>
        <p:txBody>
          <a:bodyPr anchor="b" anchorCtr="0"/>
          <a:lstStyle>
            <a:lvl1pPr>
              <a:spcAft>
                <a:spcPts val="0"/>
              </a:spcAft>
              <a:defRPr sz="900"/>
            </a:lvl1pPr>
            <a:lvl2pPr marL="0" indent="0">
              <a:spcAft>
                <a:spcPts val="0"/>
              </a:spcAft>
              <a:buNone/>
              <a:defRPr sz="900"/>
            </a:lvl2pPr>
            <a:lvl3pPr marL="0" indent="0">
              <a:spcAft>
                <a:spcPts val="0"/>
              </a:spcAft>
              <a:buNone/>
              <a:defRPr sz="900"/>
            </a:lvl3pPr>
            <a:lvl4pPr marL="0" indent="0">
              <a:spcAft>
                <a:spcPts val="0"/>
              </a:spcAft>
              <a:buNone/>
              <a:defRPr sz="900"/>
            </a:lvl4pPr>
            <a:lvl5pPr marL="0" indent="0">
              <a:spcAft>
                <a:spcPts val="0"/>
              </a:spcAft>
              <a:buNone/>
              <a:defRPr sz="900"/>
            </a:lvl5pPr>
            <a:lvl6pPr marL="0" indent="0">
              <a:spcAft>
                <a:spcPts val="0"/>
              </a:spcAft>
              <a:buNone/>
              <a:defRPr sz="900"/>
            </a:lvl6pPr>
            <a:lvl7pPr marL="0" indent="0">
              <a:spcAft>
                <a:spcPts val="0"/>
              </a:spcAft>
              <a:buNone/>
              <a:defRPr sz="900"/>
            </a:lvl7pPr>
            <a:lvl8pPr marL="0" indent="0">
              <a:spcAft>
                <a:spcPts val="0"/>
              </a:spcAft>
              <a:buNone/>
              <a:defRPr sz="900"/>
            </a:lvl8pPr>
            <a:lvl9pPr marL="0" indent="0">
              <a:spcAft>
                <a:spcPts val="0"/>
              </a:spcAft>
              <a:buNone/>
              <a:defRPr sz="900"/>
            </a:lvl9pPr>
          </a:lstStyle>
          <a:p>
            <a:pPr lvl="0"/>
            <a:r>
              <a:rPr lang="en-US" dirty="0"/>
              <a:t>Click to edit Master text styles</a:t>
            </a:r>
          </a:p>
        </p:txBody>
      </p:sp>
      <p:sp>
        <p:nvSpPr>
          <p:cNvPr id="11" name="Slide Number Placeholder 5"/>
          <p:cNvSpPr>
            <a:spLocks noGrp="1"/>
          </p:cNvSpPr>
          <p:nvPr>
            <p:ph type="sldNum" sz="quarter" idx="4"/>
          </p:nvPr>
        </p:nvSpPr>
        <p:spPr>
          <a:xfrm>
            <a:off x="5720410" y="6506924"/>
            <a:ext cx="767476" cy="257261"/>
          </a:xfrm>
          <a:prstGeom prst="rect">
            <a:avLst/>
          </a:prstGeom>
        </p:spPr>
        <p:txBody>
          <a:bodyPr vert="horz" lIns="0" tIns="0" rIns="0" bIns="0" rtlCol="0" anchor="b" anchorCtr="0"/>
          <a:lstStyle>
            <a:lvl1pPr algn="ctr">
              <a:defRPr sz="900">
                <a:solidFill>
                  <a:schemeClr val="tx1"/>
                </a:solidFill>
                <a:latin typeface="Arial" panose="020B0604020202020204" pitchFamily="34" charset="0"/>
                <a:cs typeface="Arial" panose="020B0604020202020204" pitchFamily="34" charset="0"/>
              </a:defRPr>
            </a:lvl1pPr>
          </a:lstStyle>
          <a:p>
            <a:fld id="{1E5366A3-0E00-430A-B059-971E374C0C45}" type="slidenum">
              <a:rPr lang="en-US" smtClean="0"/>
              <a:pPr/>
              <a:t>‹#›</a:t>
            </a:fld>
            <a:endParaRPr lang="en-US" normalizeH="1" dirty="0"/>
          </a:p>
        </p:txBody>
      </p:sp>
      <p:sp>
        <p:nvSpPr>
          <p:cNvPr id="13" name="Footer Placeholder 3"/>
          <p:cNvSpPr>
            <a:spLocks noGrp="1"/>
          </p:cNvSpPr>
          <p:nvPr>
            <p:ph type="ftr" sz="quarter" idx="3"/>
          </p:nvPr>
        </p:nvSpPr>
        <p:spPr>
          <a:xfrm>
            <a:off x="369888" y="6630118"/>
            <a:ext cx="5350522" cy="162643"/>
          </a:xfrm>
          <a:prstGeom prst="rect">
            <a:avLst/>
          </a:prstGeom>
        </p:spPr>
        <p:txBody>
          <a:bodyPr vert="horz" lIns="91440" tIns="45720" rIns="91440" bIns="45720" rtlCol="0" anchor="b"/>
          <a:lstStyle>
            <a:lvl1pPr algn="l">
              <a:defRPr sz="800">
                <a:solidFill>
                  <a:schemeClr val="tx1"/>
                </a:solidFill>
              </a:defRPr>
            </a:lvl1pPr>
          </a:lstStyle>
          <a:p>
            <a:r>
              <a:rPr lang="en-US"/>
              <a:t>Set footer with Insert &gt; Header &amp; Footer</a:t>
            </a:r>
            <a:endParaRPr lang="en-US" dirty="0"/>
          </a:p>
        </p:txBody>
      </p:sp>
      <p:pic>
        <p:nvPicPr>
          <p:cNvPr id="12" name="Picture 11">
            <a:extLst>
              <a:ext uri="{FF2B5EF4-FFF2-40B4-BE49-F238E27FC236}">
                <a16:creationId xmlns:a16="http://schemas.microsoft.com/office/drawing/2014/main" id="{D5DD1F00-618E-07C1-1505-AEF6B97F2A7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60965" y="6553917"/>
            <a:ext cx="852903" cy="189904"/>
          </a:xfrm>
          <a:prstGeom prst="rect">
            <a:avLst/>
          </a:prstGeom>
        </p:spPr>
      </p:pic>
    </p:spTree>
    <p:extLst>
      <p:ext uri="{BB962C8B-B14F-4D97-AF65-F5344CB8AC3E}">
        <p14:creationId xmlns:p14="http://schemas.microsoft.com/office/powerpoint/2010/main" val="247327808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Intro_3 colum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899" y="445711"/>
            <a:ext cx="11266367" cy="990599"/>
          </a:xfrm>
        </p:spPr>
        <p:txBody>
          <a:bodyPr anchor="t"/>
          <a:lstStyle>
            <a:lvl1pPr>
              <a:defRPr sz="2800">
                <a:solidFill>
                  <a:srgbClr val="A6093D"/>
                </a:solidFill>
              </a:defRPr>
            </a:lvl1pPr>
          </a:lstStyle>
          <a:p>
            <a:r>
              <a:rPr lang="en-US" dirty="0"/>
              <a:t>Click to edit master title style</a:t>
            </a:r>
          </a:p>
        </p:txBody>
      </p:sp>
      <p:sp>
        <p:nvSpPr>
          <p:cNvPr id="5" name="Text Placeholder 4"/>
          <p:cNvSpPr>
            <a:spLocks noGrp="1"/>
          </p:cNvSpPr>
          <p:nvPr>
            <p:ph type="body" sz="quarter" idx="12" hasCustomPrompt="1"/>
          </p:nvPr>
        </p:nvSpPr>
        <p:spPr>
          <a:xfrm>
            <a:off x="457854" y="1639362"/>
            <a:ext cx="11266367" cy="683150"/>
          </a:xfrm>
        </p:spPr>
        <p:txBody>
          <a:bodyPr/>
          <a:lstStyle>
            <a:lvl1pPr>
              <a:spcAft>
                <a:spcPts val="0"/>
              </a:spcAft>
              <a:defRPr sz="1800" b="0">
                <a:solidFill>
                  <a:schemeClr val="tx2"/>
                </a:solidFill>
              </a:defRPr>
            </a:lvl1pPr>
            <a:lvl2pPr marL="182880" indent="-182880">
              <a:spcAft>
                <a:spcPts val="0"/>
              </a:spcAft>
              <a:buFont typeface="Arial" panose="020B0604020202020204" pitchFamily="34" charset="0"/>
              <a:buChar char="•"/>
              <a:defRPr sz="1800" b="1">
                <a:solidFill>
                  <a:schemeClr val="tx1"/>
                </a:solidFill>
              </a:defRPr>
            </a:lvl2pPr>
            <a:lvl3pPr marL="365760" indent="-182880">
              <a:spcAft>
                <a:spcPts val="0"/>
              </a:spcAft>
              <a:buFont typeface="Arial" panose="020B0604020202020204" pitchFamily="34" charset="0"/>
              <a:buChar char="-"/>
              <a:defRPr sz="1800" b="1">
                <a:solidFill>
                  <a:schemeClr val="tx1"/>
                </a:solidFill>
              </a:defRPr>
            </a:lvl3pPr>
            <a:lvl4pPr marL="365760" indent="-182880">
              <a:spcAft>
                <a:spcPts val="0"/>
              </a:spcAft>
              <a:buFont typeface="Arial" panose="020B0604020202020204" pitchFamily="34" charset="0"/>
              <a:buChar char="-"/>
              <a:defRPr sz="1800" b="1">
                <a:solidFill>
                  <a:schemeClr val="tx1"/>
                </a:solidFill>
              </a:defRPr>
            </a:lvl4pPr>
            <a:lvl5pPr marL="365760" indent="-182880">
              <a:spcAft>
                <a:spcPts val="0"/>
              </a:spcAft>
              <a:buFont typeface="Arial" panose="020B0604020202020204" pitchFamily="34" charset="0"/>
              <a:buChar char="-"/>
              <a:defRPr sz="1800" b="1">
                <a:solidFill>
                  <a:schemeClr val="tx1"/>
                </a:solidFill>
              </a:defRPr>
            </a:lvl5pPr>
            <a:lvl6pPr marL="365760" indent="-182880">
              <a:spcAft>
                <a:spcPts val="0"/>
              </a:spcAft>
              <a:buFont typeface="Arial" panose="020B0604020202020204" pitchFamily="34" charset="0"/>
              <a:buChar char="-"/>
              <a:defRPr sz="1800" b="1">
                <a:solidFill>
                  <a:schemeClr val="tx1"/>
                </a:solidFill>
              </a:defRPr>
            </a:lvl6pPr>
            <a:lvl7pPr marL="365760" indent="-182880">
              <a:spcAft>
                <a:spcPts val="0"/>
              </a:spcAft>
              <a:buFont typeface="Arial" panose="020B0604020202020204" pitchFamily="34" charset="0"/>
              <a:buChar char="-"/>
              <a:defRPr sz="1800" b="1">
                <a:solidFill>
                  <a:schemeClr val="tx1"/>
                </a:solidFill>
              </a:defRPr>
            </a:lvl7pPr>
            <a:lvl8pPr marL="365760" indent="-182880">
              <a:spcAft>
                <a:spcPts val="0"/>
              </a:spcAft>
              <a:buFont typeface="Arial" panose="020B0604020202020204" pitchFamily="34" charset="0"/>
              <a:buChar char="-"/>
              <a:defRPr sz="1800" b="1">
                <a:solidFill>
                  <a:schemeClr val="tx1"/>
                </a:solidFill>
              </a:defRPr>
            </a:lvl8pPr>
            <a:lvl9pPr marL="365760" indent="-182880">
              <a:spcAft>
                <a:spcPts val="0"/>
              </a:spcAft>
              <a:buFont typeface="Arial" panose="020B0604020202020204" pitchFamily="34" charset="0"/>
              <a:buChar char="-"/>
              <a:defRPr sz="1800" b="1">
                <a:solidFill>
                  <a:schemeClr val="tx1"/>
                </a:solidFill>
              </a:defRPr>
            </a:lvl9pPr>
          </a:lstStyle>
          <a:p>
            <a:pPr lvl="0"/>
            <a:r>
              <a:rPr lang="en-US" dirty="0"/>
              <a:t>Click to edit master text styles</a:t>
            </a:r>
          </a:p>
        </p:txBody>
      </p:sp>
      <p:sp>
        <p:nvSpPr>
          <p:cNvPr id="12" name="Content Placeholder 11"/>
          <p:cNvSpPr>
            <a:spLocks noGrp="1"/>
          </p:cNvSpPr>
          <p:nvPr>
            <p:ph sz="quarter" idx="16"/>
          </p:nvPr>
        </p:nvSpPr>
        <p:spPr>
          <a:xfrm>
            <a:off x="457200" y="2516188"/>
            <a:ext cx="3584455" cy="3421692"/>
          </a:xfrm>
        </p:spPr>
        <p:txBody>
          <a:bodyPr/>
          <a:lstStyle>
            <a:lvl1pPr>
              <a:defRPr sz="1400">
                <a:solidFill>
                  <a:schemeClr val="tx1"/>
                </a:solidFill>
              </a:defRPr>
            </a:lvl1pPr>
            <a:lvl2pPr marL="396875" indent="-182563">
              <a:defRPr sz="1400">
                <a:solidFill>
                  <a:schemeClr val="tx1"/>
                </a:solidFill>
              </a:defRPr>
            </a:lvl2pPr>
            <a:lvl3pPr marL="625475" indent="-182563">
              <a:defRPr sz="1400">
                <a:solidFill>
                  <a:schemeClr val="tx1"/>
                </a:solidFill>
              </a:defRPr>
            </a:lvl3pPr>
            <a:lvl4pPr marL="854075" indent="-182563">
              <a:defRPr sz="1400">
                <a:solidFill>
                  <a:schemeClr val="tx1"/>
                </a:solidFill>
              </a:defRPr>
            </a:lvl4pPr>
            <a:lvl5pPr marL="1082675" indent="-182563">
              <a:defRPr sz="14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11"/>
          <p:cNvSpPr>
            <a:spLocks noGrp="1"/>
          </p:cNvSpPr>
          <p:nvPr>
            <p:ph sz="quarter" idx="17"/>
          </p:nvPr>
        </p:nvSpPr>
        <p:spPr>
          <a:xfrm>
            <a:off x="4288955" y="2516187"/>
            <a:ext cx="3607740" cy="3410821"/>
          </a:xfrm>
        </p:spPr>
        <p:txBody>
          <a:bodyPr/>
          <a:lstStyle>
            <a:lvl1pPr>
              <a:defRPr sz="1400">
                <a:solidFill>
                  <a:schemeClr val="tx1"/>
                </a:solidFill>
              </a:defRPr>
            </a:lvl1pPr>
            <a:lvl2pPr>
              <a:defRPr sz="1400">
                <a:solidFill>
                  <a:schemeClr val="tx1"/>
                </a:solidFill>
              </a:defRPr>
            </a:lvl2pPr>
            <a:lvl3pPr>
              <a:defRPr sz="1400">
                <a:solidFill>
                  <a:schemeClr val="tx1"/>
                </a:solidFill>
              </a:defRPr>
            </a:lvl3pPr>
            <a:lvl4pPr>
              <a:defRPr sz="1400">
                <a:solidFill>
                  <a:schemeClr val="tx1"/>
                </a:solidFill>
              </a:defRPr>
            </a:lvl4pPr>
            <a:lvl5pPr>
              <a:defRPr sz="14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11"/>
          <p:cNvSpPr>
            <a:spLocks noGrp="1"/>
          </p:cNvSpPr>
          <p:nvPr>
            <p:ph sz="quarter" idx="18"/>
          </p:nvPr>
        </p:nvSpPr>
        <p:spPr>
          <a:xfrm>
            <a:off x="8145464" y="2516191"/>
            <a:ext cx="3582866" cy="3410818"/>
          </a:xfrm>
        </p:spPr>
        <p:txBody>
          <a:bodyPr/>
          <a:lstStyle>
            <a:lvl1pPr>
              <a:defRPr sz="1400">
                <a:solidFill>
                  <a:schemeClr val="tx1"/>
                </a:solidFill>
              </a:defRPr>
            </a:lvl1pPr>
            <a:lvl2pPr>
              <a:defRPr sz="1400">
                <a:solidFill>
                  <a:schemeClr val="tx1"/>
                </a:solidFill>
              </a:defRPr>
            </a:lvl2pPr>
            <a:lvl3pPr>
              <a:defRPr sz="1400">
                <a:solidFill>
                  <a:schemeClr val="tx1"/>
                </a:solidFill>
              </a:defRPr>
            </a:lvl3pPr>
            <a:lvl4pPr>
              <a:defRPr sz="1400">
                <a:solidFill>
                  <a:schemeClr val="tx1"/>
                </a:solidFill>
              </a:defRPr>
            </a:lvl4pPr>
            <a:lvl5pPr>
              <a:defRPr sz="14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6"/>
          <p:cNvSpPr>
            <a:spLocks noGrp="1"/>
          </p:cNvSpPr>
          <p:nvPr>
            <p:ph type="body" sz="quarter" idx="19"/>
          </p:nvPr>
        </p:nvSpPr>
        <p:spPr>
          <a:xfrm>
            <a:off x="457200" y="6059488"/>
            <a:ext cx="11267021" cy="438150"/>
          </a:xfrm>
        </p:spPr>
        <p:txBody>
          <a:bodyPr anchor="b" anchorCtr="0"/>
          <a:lstStyle>
            <a:lvl1pPr>
              <a:spcAft>
                <a:spcPts val="0"/>
              </a:spcAft>
              <a:defRPr sz="900"/>
            </a:lvl1pPr>
            <a:lvl2pPr marL="0" indent="0">
              <a:spcAft>
                <a:spcPts val="0"/>
              </a:spcAft>
              <a:buNone/>
              <a:defRPr sz="900"/>
            </a:lvl2pPr>
            <a:lvl3pPr marL="0" indent="0">
              <a:spcAft>
                <a:spcPts val="0"/>
              </a:spcAft>
              <a:buNone/>
              <a:defRPr sz="900"/>
            </a:lvl3pPr>
            <a:lvl4pPr marL="0" indent="0">
              <a:spcAft>
                <a:spcPts val="0"/>
              </a:spcAft>
              <a:buNone/>
              <a:defRPr sz="900"/>
            </a:lvl4pPr>
            <a:lvl5pPr marL="0" indent="0">
              <a:spcAft>
                <a:spcPts val="0"/>
              </a:spcAft>
              <a:buNone/>
              <a:defRPr sz="900"/>
            </a:lvl5pPr>
            <a:lvl6pPr marL="0" indent="0">
              <a:spcAft>
                <a:spcPts val="0"/>
              </a:spcAft>
              <a:buNone/>
              <a:defRPr sz="900"/>
            </a:lvl6pPr>
            <a:lvl7pPr marL="0" indent="0">
              <a:spcAft>
                <a:spcPts val="0"/>
              </a:spcAft>
              <a:buNone/>
              <a:defRPr sz="900"/>
            </a:lvl7pPr>
            <a:lvl8pPr marL="0" indent="0">
              <a:spcAft>
                <a:spcPts val="0"/>
              </a:spcAft>
              <a:buNone/>
              <a:defRPr sz="900"/>
            </a:lvl8pPr>
            <a:lvl9pPr marL="0" indent="0">
              <a:spcAft>
                <a:spcPts val="0"/>
              </a:spcAft>
              <a:buNone/>
              <a:defRPr sz="900"/>
            </a:lvl9pPr>
          </a:lstStyle>
          <a:p>
            <a:pPr lvl="0"/>
            <a:r>
              <a:rPr lang="en-US"/>
              <a:t>Click to edit Master text styles</a:t>
            </a:r>
          </a:p>
        </p:txBody>
      </p:sp>
      <p:sp>
        <p:nvSpPr>
          <p:cNvPr id="17" name="Slide Number Placeholder 5"/>
          <p:cNvSpPr>
            <a:spLocks noGrp="1"/>
          </p:cNvSpPr>
          <p:nvPr>
            <p:ph type="sldNum" sz="quarter" idx="4"/>
          </p:nvPr>
        </p:nvSpPr>
        <p:spPr>
          <a:xfrm>
            <a:off x="5720410" y="6497638"/>
            <a:ext cx="767476" cy="266547"/>
          </a:xfrm>
          <a:prstGeom prst="rect">
            <a:avLst/>
          </a:prstGeom>
        </p:spPr>
        <p:txBody>
          <a:bodyPr vert="horz" lIns="0" tIns="0" rIns="0" bIns="0" rtlCol="0" anchor="b" anchorCtr="0"/>
          <a:lstStyle>
            <a:lvl1pPr algn="ctr">
              <a:defRPr sz="900">
                <a:solidFill>
                  <a:schemeClr val="tx1"/>
                </a:solidFill>
                <a:latin typeface="Arial" panose="020B0604020202020204" pitchFamily="34" charset="0"/>
                <a:cs typeface="Arial" panose="020B0604020202020204" pitchFamily="34" charset="0"/>
              </a:defRPr>
            </a:lvl1pPr>
          </a:lstStyle>
          <a:p>
            <a:fld id="{1E5366A3-0E00-430A-B059-971E374C0C45}" type="slidenum">
              <a:rPr lang="en-US" smtClean="0"/>
              <a:pPr/>
              <a:t>‹#›</a:t>
            </a:fld>
            <a:endParaRPr lang="en-US" normalizeH="1" dirty="0"/>
          </a:p>
        </p:txBody>
      </p:sp>
      <p:sp>
        <p:nvSpPr>
          <p:cNvPr id="18" name="Footer Placeholder 3"/>
          <p:cNvSpPr>
            <a:spLocks noGrp="1"/>
          </p:cNvSpPr>
          <p:nvPr>
            <p:ph type="ftr" sz="quarter" idx="3"/>
          </p:nvPr>
        </p:nvSpPr>
        <p:spPr>
          <a:xfrm>
            <a:off x="369888" y="6630118"/>
            <a:ext cx="5350522" cy="162643"/>
          </a:xfrm>
          <a:prstGeom prst="rect">
            <a:avLst/>
          </a:prstGeom>
        </p:spPr>
        <p:txBody>
          <a:bodyPr vert="horz" lIns="91440" tIns="45720" rIns="91440" bIns="45720" rtlCol="0" anchor="b"/>
          <a:lstStyle>
            <a:lvl1pPr algn="l">
              <a:defRPr sz="800">
                <a:solidFill>
                  <a:schemeClr val="tx1"/>
                </a:solidFill>
              </a:defRPr>
            </a:lvl1pPr>
          </a:lstStyle>
          <a:p>
            <a:r>
              <a:rPr lang="en-US" dirty="0"/>
              <a:t>Set footer with Insert &gt; Header &amp; Footer</a:t>
            </a:r>
          </a:p>
        </p:txBody>
      </p:sp>
      <p:pic>
        <p:nvPicPr>
          <p:cNvPr id="11" name="Picture 10">
            <a:extLst>
              <a:ext uri="{FF2B5EF4-FFF2-40B4-BE49-F238E27FC236}">
                <a16:creationId xmlns:a16="http://schemas.microsoft.com/office/drawing/2014/main" id="{9EBBC518-64BC-1E00-4CA3-32DCCF31DDE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60965" y="6553917"/>
            <a:ext cx="852903" cy="189904"/>
          </a:xfrm>
          <a:prstGeom prst="rect">
            <a:avLst/>
          </a:prstGeom>
        </p:spPr>
      </p:pic>
    </p:spTree>
    <p:extLst>
      <p:ext uri="{BB962C8B-B14F-4D97-AF65-F5344CB8AC3E}">
        <p14:creationId xmlns:p14="http://schemas.microsoft.com/office/powerpoint/2010/main" val="96008318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Intro_1 column_call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899" y="445712"/>
            <a:ext cx="11266367" cy="990598"/>
          </a:xfrm>
        </p:spPr>
        <p:txBody>
          <a:bodyPr anchor="t"/>
          <a:lstStyle>
            <a:lvl1pPr>
              <a:defRPr sz="2800">
                <a:solidFill>
                  <a:srgbClr val="A6093D"/>
                </a:solidFill>
              </a:defRPr>
            </a:lvl1pPr>
          </a:lstStyle>
          <a:p>
            <a:r>
              <a:rPr lang="en-US" dirty="0"/>
              <a:t>Click to edit master title style</a:t>
            </a:r>
          </a:p>
        </p:txBody>
      </p:sp>
      <p:sp>
        <p:nvSpPr>
          <p:cNvPr id="5" name="Text Placeholder 4"/>
          <p:cNvSpPr>
            <a:spLocks noGrp="1"/>
          </p:cNvSpPr>
          <p:nvPr>
            <p:ph type="body" sz="quarter" idx="12" hasCustomPrompt="1"/>
          </p:nvPr>
        </p:nvSpPr>
        <p:spPr>
          <a:xfrm>
            <a:off x="457854" y="1639362"/>
            <a:ext cx="11282245" cy="683150"/>
          </a:xfrm>
        </p:spPr>
        <p:txBody>
          <a:bodyPr/>
          <a:lstStyle>
            <a:lvl1pPr>
              <a:spcAft>
                <a:spcPts val="0"/>
              </a:spcAft>
              <a:defRPr sz="1800" b="0">
                <a:solidFill>
                  <a:schemeClr val="tx2"/>
                </a:solidFill>
              </a:defRPr>
            </a:lvl1pPr>
            <a:lvl2pPr marL="182880" indent="-182880">
              <a:spcAft>
                <a:spcPts val="0"/>
              </a:spcAft>
              <a:buFont typeface="Arial" panose="020B0604020202020204" pitchFamily="34" charset="0"/>
              <a:buChar char="•"/>
              <a:defRPr sz="1800" b="1">
                <a:solidFill>
                  <a:schemeClr val="tx1"/>
                </a:solidFill>
              </a:defRPr>
            </a:lvl2pPr>
            <a:lvl3pPr marL="365760" indent="-182880">
              <a:spcAft>
                <a:spcPts val="0"/>
              </a:spcAft>
              <a:buFont typeface="Arial" panose="020B0604020202020204" pitchFamily="34" charset="0"/>
              <a:buChar char="-"/>
              <a:defRPr sz="1800" b="1">
                <a:solidFill>
                  <a:schemeClr val="tx1"/>
                </a:solidFill>
              </a:defRPr>
            </a:lvl3pPr>
            <a:lvl4pPr marL="365760" indent="-182880">
              <a:spcAft>
                <a:spcPts val="0"/>
              </a:spcAft>
              <a:buFont typeface="Arial" panose="020B0604020202020204" pitchFamily="34" charset="0"/>
              <a:buChar char="-"/>
              <a:defRPr sz="1800" b="1">
                <a:solidFill>
                  <a:schemeClr val="tx1"/>
                </a:solidFill>
              </a:defRPr>
            </a:lvl4pPr>
            <a:lvl5pPr marL="365760" indent="-182880">
              <a:spcAft>
                <a:spcPts val="0"/>
              </a:spcAft>
              <a:buFont typeface="Arial" panose="020B0604020202020204" pitchFamily="34" charset="0"/>
              <a:buChar char="-"/>
              <a:defRPr sz="1800" b="1">
                <a:solidFill>
                  <a:schemeClr val="tx1"/>
                </a:solidFill>
              </a:defRPr>
            </a:lvl5pPr>
            <a:lvl6pPr marL="365760" indent="-182880">
              <a:spcAft>
                <a:spcPts val="0"/>
              </a:spcAft>
              <a:buFont typeface="Arial" panose="020B0604020202020204" pitchFamily="34" charset="0"/>
              <a:buChar char="-"/>
              <a:defRPr sz="1800" b="1">
                <a:solidFill>
                  <a:schemeClr val="tx1"/>
                </a:solidFill>
              </a:defRPr>
            </a:lvl6pPr>
            <a:lvl7pPr marL="365760" indent="-182880">
              <a:spcAft>
                <a:spcPts val="0"/>
              </a:spcAft>
              <a:buFont typeface="Arial" panose="020B0604020202020204" pitchFamily="34" charset="0"/>
              <a:buChar char="-"/>
              <a:defRPr sz="1800" b="1">
                <a:solidFill>
                  <a:schemeClr val="tx1"/>
                </a:solidFill>
              </a:defRPr>
            </a:lvl7pPr>
            <a:lvl8pPr marL="365760" indent="-182880">
              <a:spcAft>
                <a:spcPts val="0"/>
              </a:spcAft>
              <a:buFont typeface="Arial" panose="020B0604020202020204" pitchFamily="34" charset="0"/>
              <a:buChar char="-"/>
              <a:defRPr sz="1800" b="1">
                <a:solidFill>
                  <a:schemeClr val="tx1"/>
                </a:solidFill>
              </a:defRPr>
            </a:lvl8pPr>
            <a:lvl9pPr marL="365760" indent="-182880">
              <a:spcAft>
                <a:spcPts val="0"/>
              </a:spcAft>
              <a:buFont typeface="Arial" panose="020B0604020202020204" pitchFamily="34" charset="0"/>
              <a:buChar char="-"/>
              <a:defRPr sz="1800" b="1">
                <a:solidFill>
                  <a:schemeClr val="tx1"/>
                </a:solidFill>
              </a:defRPr>
            </a:lvl9pPr>
          </a:lstStyle>
          <a:p>
            <a:pPr lvl="0"/>
            <a:r>
              <a:rPr lang="en-US" dirty="0"/>
              <a:t>Click to edit master text styles</a:t>
            </a:r>
          </a:p>
        </p:txBody>
      </p:sp>
      <p:sp>
        <p:nvSpPr>
          <p:cNvPr id="11" name="Content Placeholder 10"/>
          <p:cNvSpPr>
            <a:spLocks noGrp="1"/>
          </p:cNvSpPr>
          <p:nvPr>
            <p:ph sz="quarter" idx="15"/>
          </p:nvPr>
        </p:nvSpPr>
        <p:spPr>
          <a:xfrm>
            <a:off x="457200" y="2516188"/>
            <a:ext cx="7434611" cy="3447093"/>
          </a:xfrm>
        </p:spPr>
        <p:txBody>
          <a:bodyPr/>
          <a:lstStyle>
            <a:lvl1pPr>
              <a:defRPr sz="1400">
                <a:solidFill>
                  <a:schemeClr val="tx1"/>
                </a:solidFill>
              </a:defRPr>
            </a:lvl1pPr>
            <a:lvl2pPr marL="396875" indent="-182563">
              <a:defRPr sz="1400">
                <a:solidFill>
                  <a:schemeClr val="tx1"/>
                </a:solidFill>
              </a:defRPr>
            </a:lvl2pPr>
            <a:lvl3pPr marL="625475" indent="-182563">
              <a:defRPr sz="1400">
                <a:solidFill>
                  <a:schemeClr val="tx1"/>
                </a:solidFill>
              </a:defRPr>
            </a:lvl3pPr>
            <a:lvl4pPr marL="854075" indent="-182563">
              <a:defRPr sz="1400">
                <a:solidFill>
                  <a:schemeClr val="tx1"/>
                </a:solidFill>
              </a:defRPr>
            </a:lvl4pPr>
            <a:lvl5pPr marL="1082675" indent="-182563">
              <a:defRPr sz="14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12"/>
          <p:cNvSpPr>
            <a:spLocks noGrp="1"/>
          </p:cNvSpPr>
          <p:nvPr>
            <p:ph sz="quarter" idx="16"/>
          </p:nvPr>
        </p:nvSpPr>
        <p:spPr>
          <a:xfrm>
            <a:off x="8145463" y="2516188"/>
            <a:ext cx="3582867" cy="3447093"/>
          </a:xfrm>
        </p:spPr>
        <p:txBody>
          <a:bodyPr/>
          <a:lstStyle>
            <a:lvl1pPr>
              <a:defRPr sz="1400">
                <a:solidFill>
                  <a:schemeClr val="tx1"/>
                </a:solidFill>
              </a:defRPr>
            </a:lvl1pPr>
            <a:lvl2pPr marL="396875" indent="-182563">
              <a:defRPr sz="1400">
                <a:solidFill>
                  <a:schemeClr val="tx1"/>
                </a:solidFill>
              </a:defRPr>
            </a:lvl2pPr>
            <a:lvl3pPr marL="625475" indent="-182563">
              <a:defRPr sz="1400">
                <a:solidFill>
                  <a:schemeClr val="tx1"/>
                </a:solidFill>
              </a:defRPr>
            </a:lvl3pPr>
            <a:lvl4pPr marL="854075" indent="-182563">
              <a:defRPr sz="1400">
                <a:solidFill>
                  <a:schemeClr val="tx1"/>
                </a:solidFill>
              </a:defRPr>
            </a:lvl4pPr>
            <a:lvl5pPr marL="1082675" indent="-182563">
              <a:defRPr sz="14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6"/>
          <p:cNvSpPr>
            <a:spLocks noGrp="1"/>
          </p:cNvSpPr>
          <p:nvPr>
            <p:ph type="body" sz="quarter" idx="17"/>
          </p:nvPr>
        </p:nvSpPr>
        <p:spPr>
          <a:xfrm>
            <a:off x="455613" y="6059489"/>
            <a:ext cx="11284485" cy="438150"/>
          </a:xfrm>
        </p:spPr>
        <p:txBody>
          <a:bodyPr anchor="b" anchorCtr="0"/>
          <a:lstStyle>
            <a:lvl1pPr>
              <a:spcAft>
                <a:spcPts val="0"/>
              </a:spcAft>
              <a:defRPr sz="900"/>
            </a:lvl1pPr>
            <a:lvl2pPr marL="0" indent="0">
              <a:spcAft>
                <a:spcPts val="0"/>
              </a:spcAft>
              <a:buNone/>
              <a:defRPr sz="900"/>
            </a:lvl2pPr>
            <a:lvl3pPr marL="0" indent="0">
              <a:spcAft>
                <a:spcPts val="0"/>
              </a:spcAft>
              <a:buNone/>
              <a:defRPr sz="900"/>
            </a:lvl3pPr>
            <a:lvl4pPr marL="0" indent="0">
              <a:spcAft>
                <a:spcPts val="0"/>
              </a:spcAft>
              <a:buNone/>
              <a:defRPr sz="900"/>
            </a:lvl4pPr>
            <a:lvl5pPr marL="0" indent="0">
              <a:spcAft>
                <a:spcPts val="0"/>
              </a:spcAft>
              <a:buNone/>
              <a:defRPr sz="900"/>
            </a:lvl5pPr>
            <a:lvl6pPr marL="0" indent="0">
              <a:spcAft>
                <a:spcPts val="0"/>
              </a:spcAft>
              <a:buNone/>
              <a:defRPr sz="900"/>
            </a:lvl6pPr>
            <a:lvl7pPr marL="0" indent="0">
              <a:spcAft>
                <a:spcPts val="0"/>
              </a:spcAft>
              <a:buNone/>
              <a:defRPr sz="900"/>
            </a:lvl7pPr>
            <a:lvl8pPr marL="0" indent="0">
              <a:spcAft>
                <a:spcPts val="0"/>
              </a:spcAft>
              <a:buNone/>
              <a:defRPr sz="900"/>
            </a:lvl8pPr>
            <a:lvl9pPr marL="0" indent="0">
              <a:spcAft>
                <a:spcPts val="0"/>
              </a:spcAft>
              <a:buNone/>
              <a:defRPr sz="900"/>
            </a:lvl9pPr>
          </a:lstStyle>
          <a:p>
            <a:pPr lvl="0"/>
            <a:r>
              <a:rPr lang="en-US" dirty="0"/>
              <a:t>Click to edit Master text styles</a:t>
            </a:r>
          </a:p>
        </p:txBody>
      </p:sp>
      <p:sp>
        <p:nvSpPr>
          <p:cNvPr id="17" name="Slide Number Placeholder 5"/>
          <p:cNvSpPr>
            <a:spLocks noGrp="1"/>
          </p:cNvSpPr>
          <p:nvPr>
            <p:ph type="sldNum" sz="quarter" idx="4"/>
          </p:nvPr>
        </p:nvSpPr>
        <p:spPr>
          <a:xfrm>
            <a:off x="5720410" y="6497638"/>
            <a:ext cx="767476" cy="266547"/>
          </a:xfrm>
          <a:prstGeom prst="rect">
            <a:avLst/>
          </a:prstGeom>
        </p:spPr>
        <p:txBody>
          <a:bodyPr vert="horz" lIns="0" tIns="0" rIns="0" bIns="0" rtlCol="0" anchor="b" anchorCtr="0"/>
          <a:lstStyle>
            <a:lvl1pPr algn="ctr">
              <a:defRPr sz="900">
                <a:solidFill>
                  <a:schemeClr val="tx1"/>
                </a:solidFill>
                <a:latin typeface="Arial" panose="020B0604020202020204" pitchFamily="34" charset="0"/>
                <a:cs typeface="Arial" panose="020B0604020202020204" pitchFamily="34" charset="0"/>
              </a:defRPr>
            </a:lvl1pPr>
          </a:lstStyle>
          <a:p>
            <a:fld id="{1E5366A3-0E00-430A-B059-971E374C0C45}" type="slidenum">
              <a:rPr lang="en-US" smtClean="0"/>
              <a:pPr/>
              <a:t>‹#›</a:t>
            </a:fld>
            <a:endParaRPr lang="en-US" normalizeH="1" dirty="0"/>
          </a:p>
        </p:txBody>
      </p:sp>
      <p:sp>
        <p:nvSpPr>
          <p:cNvPr id="18" name="Footer Placeholder 3"/>
          <p:cNvSpPr>
            <a:spLocks noGrp="1"/>
          </p:cNvSpPr>
          <p:nvPr>
            <p:ph type="ftr" sz="quarter" idx="3"/>
          </p:nvPr>
        </p:nvSpPr>
        <p:spPr>
          <a:xfrm>
            <a:off x="369888" y="6630118"/>
            <a:ext cx="5350522" cy="162643"/>
          </a:xfrm>
          <a:prstGeom prst="rect">
            <a:avLst/>
          </a:prstGeom>
        </p:spPr>
        <p:txBody>
          <a:bodyPr vert="horz" lIns="91440" tIns="45720" rIns="91440" bIns="45720" rtlCol="0" anchor="b"/>
          <a:lstStyle>
            <a:lvl1pPr algn="l">
              <a:defRPr sz="800">
                <a:solidFill>
                  <a:schemeClr val="tx1"/>
                </a:solidFill>
              </a:defRPr>
            </a:lvl1pPr>
          </a:lstStyle>
          <a:p>
            <a:r>
              <a:rPr lang="en-US"/>
              <a:t>Set footer with Insert &gt; Header &amp; Footer</a:t>
            </a:r>
            <a:endParaRPr lang="en-US" dirty="0"/>
          </a:p>
        </p:txBody>
      </p:sp>
      <p:pic>
        <p:nvPicPr>
          <p:cNvPr id="10" name="Picture 9">
            <a:extLst>
              <a:ext uri="{FF2B5EF4-FFF2-40B4-BE49-F238E27FC236}">
                <a16:creationId xmlns:a16="http://schemas.microsoft.com/office/drawing/2014/main" id="{A30CC4AE-8EC2-F34F-B21C-7EE89CAC1BA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60965" y="6553917"/>
            <a:ext cx="852903" cy="189904"/>
          </a:xfrm>
          <a:prstGeom prst="rect">
            <a:avLst/>
          </a:prstGeom>
        </p:spPr>
      </p:pic>
    </p:spTree>
    <p:extLst>
      <p:ext uri="{BB962C8B-B14F-4D97-AF65-F5344CB8AC3E}">
        <p14:creationId xmlns:p14="http://schemas.microsoft.com/office/powerpoint/2010/main" val="434623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2">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57630" y="445438"/>
            <a:ext cx="11267641" cy="1003299"/>
          </a:xfrm>
        </p:spPr>
        <p:txBody>
          <a:bodyPr anchor="t"/>
          <a:lstStyle>
            <a:lvl1pPr>
              <a:defRPr sz="2800" b="0">
                <a:solidFill>
                  <a:srgbClr val="A6093D"/>
                </a:solidFill>
              </a:defRPr>
            </a:lvl1pPr>
          </a:lstStyle>
          <a:p>
            <a:r>
              <a:rPr lang="en-US" dirty="0"/>
              <a:t>Click to edit master title</a:t>
            </a:r>
          </a:p>
        </p:txBody>
      </p:sp>
      <p:sp>
        <p:nvSpPr>
          <p:cNvPr id="5" name="Text Placeholder 4">
            <a:extLst>
              <a:ext uri="{FF2B5EF4-FFF2-40B4-BE49-F238E27FC236}">
                <a16:creationId xmlns:a16="http://schemas.microsoft.com/office/drawing/2014/main" id="{1A79AC08-8AFD-A2C5-D15F-3DFE3900E50A}"/>
              </a:ext>
            </a:extLst>
          </p:cNvPr>
          <p:cNvSpPr>
            <a:spLocks noGrp="1"/>
          </p:cNvSpPr>
          <p:nvPr>
            <p:ph type="body" sz="quarter" idx="14" hasCustomPrompt="1"/>
          </p:nvPr>
        </p:nvSpPr>
        <p:spPr>
          <a:xfrm>
            <a:off x="457201" y="1639289"/>
            <a:ext cx="9966960" cy="689573"/>
          </a:xfrm>
        </p:spPr>
        <p:txBody>
          <a:bodyPr/>
          <a:lstStyle>
            <a:lvl1pPr>
              <a:defRPr sz="1800">
                <a:solidFill>
                  <a:schemeClr val="tx2"/>
                </a:solidFill>
              </a:defRPr>
            </a:lvl1pPr>
          </a:lstStyle>
          <a:p>
            <a:pPr lvl="0"/>
            <a:r>
              <a:rPr lang="en-US" dirty="0"/>
              <a:t>Click to edit master text styles</a:t>
            </a:r>
          </a:p>
        </p:txBody>
      </p:sp>
      <p:pic>
        <p:nvPicPr>
          <p:cNvPr id="8" name="Picture 7">
            <a:extLst>
              <a:ext uri="{FF2B5EF4-FFF2-40B4-BE49-F238E27FC236}">
                <a16:creationId xmlns:a16="http://schemas.microsoft.com/office/drawing/2014/main" id="{4D282753-AEEB-1D1C-1401-D34F394DEF9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712874" y="6106426"/>
            <a:ext cx="2018245" cy="449376"/>
          </a:xfrm>
          <a:prstGeom prst="rect">
            <a:avLst/>
          </a:prstGeom>
        </p:spPr>
      </p:pic>
      <p:pic>
        <p:nvPicPr>
          <p:cNvPr id="7" name="Picture 6" descr="Shape&#10;&#10;Description automatically generated">
            <a:extLst>
              <a:ext uri="{FF2B5EF4-FFF2-40B4-BE49-F238E27FC236}">
                <a16:creationId xmlns:a16="http://schemas.microsoft.com/office/drawing/2014/main" id="{29105D5F-A07A-AD3C-0382-5CAFA03EA7A0}"/>
              </a:ext>
            </a:extLst>
          </p:cNvPr>
          <p:cNvPicPr>
            <a:picLocks noChangeAspect="1"/>
          </p:cNvPicPr>
          <p:nvPr userDrawn="1"/>
        </p:nvPicPr>
        <p:blipFill rotWithShape="1">
          <a:blip r:embed="rId3"/>
          <a:srcRect t="16148"/>
          <a:stretch/>
        </p:blipFill>
        <p:spPr>
          <a:xfrm>
            <a:off x="0" y="1107440"/>
            <a:ext cx="12192000" cy="5750560"/>
          </a:xfrm>
          <a:prstGeom prst="rect">
            <a:avLst/>
          </a:prstGeom>
        </p:spPr>
      </p:pic>
    </p:spTree>
    <p:extLst>
      <p:ext uri="{BB962C8B-B14F-4D97-AF65-F5344CB8AC3E}">
        <p14:creationId xmlns:p14="http://schemas.microsoft.com/office/powerpoint/2010/main" val="273459412"/>
      </p:ext>
    </p:extLst>
  </p:cSld>
  <p:clrMapOvr>
    <a:overrideClrMapping bg1="lt1" tx1="dk1" bg2="lt2" tx2="dk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Intro comparison_2 colum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899" y="446066"/>
            <a:ext cx="11266367" cy="1000125"/>
          </a:xfrm>
        </p:spPr>
        <p:txBody>
          <a:bodyPr anchor="t"/>
          <a:lstStyle>
            <a:lvl1pPr>
              <a:defRPr sz="2800">
                <a:solidFill>
                  <a:srgbClr val="A6093D"/>
                </a:solidFill>
              </a:defRPr>
            </a:lvl1pPr>
          </a:lstStyle>
          <a:p>
            <a:r>
              <a:rPr lang="en-US" dirty="0"/>
              <a:t>Click to edit master title style</a:t>
            </a:r>
          </a:p>
        </p:txBody>
      </p:sp>
      <p:sp>
        <p:nvSpPr>
          <p:cNvPr id="5" name="Text Placeholder 4"/>
          <p:cNvSpPr>
            <a:spLocks noGrp="1"/>
          </p:cNvSpPr>
          <p:nvPr>
            <p:ph type="body" sz="quarter" idx="12"/>
          </p:nvPr>
        </p:nvSpPr>
        <p:spPr>
          <a:xfrm>
            <a:off x="456674" y="1639362"/>
            <a:ext cx="5513387" cy="4320743"/>
          </a:xfrm>
        </p:spPr>
        <p:txBody>
          <a:bodyPr/>
          <a:lstStyle>
            <a:lvl1pPr>
              <a:defRPr sz="1400" b="0">
                <a:solidFill>
                  <a:schemeClr val="tx1"/>
                </a:solidFill>
              </a:defRPr>
            </a:lvl1pPr>
            <a:lvl2pPr marL="182880" indent="-182880">
              <a:buFont typeface="Arial" panose="020B0604020202020204" pitchFamily="34" charset="0"/>
              <a:buChar char="•"/>
              <a:defRPr sz="1600" b="0">
                <a:solidFill>
                  <a:schemeClr val="tx1"/>
                </a:solidFill>
              </a:defRPr>
            </a:lvl2pPr>
            <a:lvl3pPr marL="365760" indent="-182880">
              <a:buFont typeface="Arial" panose="020B0604020202020204" pitchFamily="34" charset="0"/>
              <a:buChar char="-"/>
              <a:defRPr sz="1400" b="0">
                <a:solidFill>
                  <a:schemeClr val="tx1"/>
                </a:solidFill>
              </a:defRPr>
            </a:lvl3pPr>
            <a:lvl4pPr marL="365760" indent="-182880">
              <a:buFont typeface="Arial" panose="020B0604020202020204" pitchFamily="34" charset="0"/>
              <a:buChar char="-"/>
              <a:defRPr sz="1400" b="0">
                <a:solidFill>
                  <a:schemeClr val="tx1"/>
                </a:solidFill>
              </a:defRPr>
            </a:lvl4pPr>
            <a:lvl5pPr marL="365760" indent="-182880">
              <a:buFont typeface="Arial" panose="020B0604020202020204" pitchFamily="34" charset="0"/>
              <a:buChar char="-"/>
              <a:defRPr sz="1400" b="0">
                <a:solidFill>
                  <a:schemeClr val="tx1"/>
                </a:solidFill>
              </a:defRPr>
            </a:lvl5pPr>
            <a:lvl6pPr marL="365760" indent="-182880">
              <a:buFont typeface="Arial" panose="020B0604020202020204" pitchFamily="34" charset="0"/>
              <a:buChar char="-"/>
              <a:defRPr sz="1400" b="0">
                <a:solidFill>
                  <a:schemeClr val="tx1"/>
                </a:solidFill>
              </a:defRPr>
            </a:lvl6pPr>
            <a:lvl7pPr marL="365760" indent="-182880">
              <a:buFont typeface="Arial" panose="020B0604020202020204" pitchFamily="34" charset="0"/>
              <a:buChar char="-"/>
              <a:defRPr sz="1400" b="0">
                <a:solidFill>
                  <a:schemeClr val="tx1"/>
                </a:solidFill>
              </a:defRPr>
            </a:lvl7pPr>
            <a:lvl8pPr marL="365760" indent="-182880">
              <a:buFont typeface="Arial" panose="020B0604020202020204" pitchFamily="34" charset="0"/>
              <a:buChar char="-"/>
              <a:defRPr sz="1400" b="0">
                <a:solidFill>
                  <a:schemeClr val="tx1"/>
                </a:solidFill>
              </a:defRPr>
            </a:lvl8pPr>
            <a:lvl9pPr marL="365760" indent="-182880">
              <a:buFont typeface="Arial" panose="020B0604020202020204" pitchFamily="34" charset="0"/>
              <a:buChar char="-"/>
              <a:defRPr sz="1400" b="0">
                <a:solidFill>
                  <a:schemeClr val="tx1"/>
                </a:solidFill>
              </a:defRPr>
            </a:lvl9pPr>
          </a:lstStyle>
          <a:p>
            <a:pPr lvl="0"/>
            <a:r>
              <a:rPr lang="en-US" dirty="0"/>
              <a:t>Click to edit Master text styles</a:t>
            </a:r>
          </a:p>
        </p:txBody>
      </p:sp>
      <p:sp>
        <p:nvSpPr>
          <p:cNvPr id="26" name="Text Placeholder 4"/>
          <p:cNvSpPr>
            <a:spLocks noGrp="1"/>
          </p:cNvSpPr>
          <p:nvPr>
            <p:ph type="body" sz="quarter" idx="20"/>
          </p:nvPr>
        </p:nvSpPr>
        <p:spPr>
          <a:xfrm>
            <a:off x="6215063" y="1639889"/>
            <a:ext cx="5513267" cy="4320744"/>
          </a:xfrm>
        </p:spPr>
        <p:txBody>
          <a:bodyPr/>
          <a:lstStyle>
            <a:lvl1pPr>
              <a:defRPr sz="1400" b="0">
                <a:solidFill>
                  <a:schemeClr val="tx1"/>
                </a:solidFill>
              </a:defRPr>
            </a:lvl1pPr>
            <a:lvl2pPr marL="182880" indent="-182880">
              <a:buFont typeface="Arial" panose="020B0604020202020204" pitchFamily="34" charset="0"/>
              <a:buChar char="•"/>
              <a:defRPr sz="1600" b="0">
                <a:solidFill>
                  <a:schemeClr val="tx1"/>
                </a:solidFill>
              </a:defRPr>
            </a:lvl2pPr>
            <a:lvl3pPr marL="365760" indent="-182880">
              <a:buFont typeface="Arial" panose="020B0604020202020204" pitchFamily="34" charset="0"/>
              <a:buChar char="-"/>
              <a:defRPr sz="1400" b="0">
                <a:solidFill>
                  <a:schemeClr val="tx1"/>
                </a:solidFill>
              </a:defRPr>
            </a:lvl3pPr>
            <a:lvl4pPr marL="365760" indent="-182880">
              <a:buFont typeface="Arial" panose="020B0604020202020204" pitchFamily="34" charset="0"/>
              <a:buChar char="-"/>
              <a:defRPr sz="1400" b="0">
                <a:solidFill>
                  <a:schemeClr val="tx1"/>
                </a:solidFill>
              </a:defRPr>
            </a:lvl4pPr>
            <a:lvl5pPr marL="365760" indent="-182880">
              <a:buFont typeface="Arial" panose="020B0604020202020204" pitchFamily="34" charset="0"/>
              <a:buChar char="-"/>
              <a:defRPr sz="1400" b="0">
                <a:solidFill>
                  <a:schemeClr val="tx1"/>
                </a:solidFill>
              </a:defRPr>
            </a:lvl5pPr>
            <a:lvl6pPr marL="365760" indent="-182880">
              <a:buFont typeface="Arial" panose="020B0604020202020204" pitchFamily="34" charset="0"/>
              <a:buChar char="-"/>
              <a:defRPr sz="1400" b="0">
                <a:solidFill>
                  <a:schemeClr val="tx1"/>
                </a:solidFill>
              </a:defRPr>
            </a:lvl6pPr>
            <a:lvl7pPr marL="365760" indent="-182880">
              <a:buFont typeface="Arial" panose="020B0604020202020204" pitchFamily="34" charset="0"/>
              <a:buChar char="-"/>
              <a:defRPr sz="1400" b="0">
                <a:solidFill>
                  <a:schemeClr val="tx1"/>
                </a:solidFill>
              </a:defRPr>
            </a:lvl7pPr>
            <a:lvl8pPr marL="365760" indent="-182880">
              <a:buFont typeface="Arial" panose="020B0604020202020204" pitchFamily="34" charset="0"/>
              <a:buChar char="-"/>
              <a:defRPr sz="1400" b="0">
                <a:solidFill>
                  <a:schemeClr val="tx1"/>
                </a:solidFill>
              </a:defRPr>
            </a:lvl8pPr>
            <a:lvl9pPr marL="365760" indent="-182880">
              <a:buFont typeface="Arial" panose="020B0604020202020204" pitchFamily="34" charset="0"/>
              <a:buChar char="-"/>
              <a:defRPr sz="1400" b="0">
                <a:solidFill>
                  <a:schemeClr val="tx1"/>
                </a:solidFill>
              </a:defRPr>
            </a:lvl9pPr>
          </a:lstStyle>
          <a:p>
            <a:pPr lvl="0"/>
            <a:r>
              <a:rPr lang="en-US" dirty="0"/>
              <a:t>Click to edit Master text styles</a:t>
            </a:r>
          </a:p>
        </p:txBody>
      </p:sp>
      <p:sp>
        <p:nvSpPr>
          <p:cNvPr id="12" name="Text Placeholder 6"/>
          <p:cNvSpPr>
            <a:spLocks noGrp="1"/>
          </p:cNvSpPr>
          <p:nvPr>
            <p:ph type="body" sz="quarter" idx="16"/>
          </p:nvPr>
        </p:nvSpPr>
        <p:spPr>
          <a:xfrm>
            <a:off x="457899" y="6059488"/>
            <a:ext cx="11266367" cy="438150"/>
          </a:xfrm>
        </p:spPr>
        <p:txBody>
          <a:bodyPr anchor="b" anchorCtr="0"/>
          <a:lstStyle>
            <a:lvl1pPr>
              <a:spcAft>
                <a:spcPts val="0"/>
              </a:spcAft>
              <a:defRPr sz="900"/>
            </a:lvl1pPr>
            <a:lvl2pPr marL="0" indent="0">
              <a:spcAft>
                <a:spcPts val="0"/>
              </a:spcAft>
              <a:buNone/>
              <a:defRPr sz="900"/>
            </a:lvl2pPr>
            <a:lvl3pPr marL="0" indent="0">
              <a:spcAft>
                <a:spcPts val="0"/>
              </a:spcAft>
              <a:buNone/>
              <a:defRPr sz="900"/>
            </a:lvl3pPr>
            <a:lvl4pPr marL="0" indent="0">
              <a:spcAft>
                <a:spcPts val="0"/>
              </a:spcAft>
              <a:buNone/>
              <a:defRPr sz="900"/>
            </a:lvl4pPr>
            <a:lvl5pPr marL="0" indent="0">
              <a:spcAft>
                <a:spcPts val="0"/>
              </a:spcAft>
              <a:buNone/>
              <a:defRPr sz="900"/>
            </a:lvl5pPr>
            <a:lvl6pPr marL="0" indent="0">
              <a:spcAft>
                <a:spcPts val="0"/>
              </a:spcAft>
              <a:buNone/>
              <a:defRPr sz="900"/>
            </a:lvl6pPr>
            <a:lvl7pPr marL="0" indent="0">
              <a:spcAft>
                <a:spcPts val="0"/>
              </a:spcAft>
              <a:buNone/>
              <a:defRPr sz="900"/>
            </a:lvl7pPr>
            <a:lvl8pPr marL="0" indent="0">
              <a:spcAft>
                <a:spcPts val="0"/>
              </a:spcAft>
              <a:buNone/>
              <a:defRPr sz="900"/>
            </a:lvl8pPr>
            <a:lvl9pPr marL="0" indent="0">
              <a:spcAft>
                <a:spcPts val="0"/>
              </a:spcAft>
              <a:buNone/>
              <a:defRPr sz="900"/>
            </a:lvl9pPr>
          </a:lstStyle>
          <a:p>
            <a:pPr lvl="0"/>
            <a:r>
              <a:rPr lang="en-US"/>
              <a:t>Click to edit Master text styles</a:t>
            </a:r>
          </a:p>
        </p:txBody>
      </p:sp>
      <p:sp>
        <p:nvSpPr>
          <p:cNvPr id="10" name="Slide Number Placeholder 5"/>
          <p:cNvSpPr>
            <a:spLocks noGrp="1"/>
          </p:cNvSpPr>
          <p:nvPr>
            <p:ph type="sldNum" sz="quarter" idx="4"/>
          </p:nvPr>
        </p:nvSpPr>
        <p:spPr>
          <a:xfrm>
            <a:off x="5720410" y="6497638"/>
            <a:ext cx="767476" cy="266547"/>
          </a:xfrm>
          <a:prstGeom prst="rect">
            <a:avLst/>
          </a:prstGeom>
        </p:spPr>
        <p:txBody>
          <a:bodyPr vert="horz" lIns="0" tIns="0" rIns="0" bIns="0" rtlCol="0" anchor="b" anchorCtr="0"/>
          <a:lstStyle>
            <a:lvl1pPr algn="ctr">
              <a:defRPr sz="900">
                <a:solidFill>
                  <a:schemeClr val="tx1"/>
                </a:solidFill>
                <a:latin typeface="Arial" panose="020B0604020202020204" pitchFamily="34" charset="0"/>
                <a:cs typeface="Arial" panose="020B0604020202020204" pitchFamily="34" charset="0"/>
              </a:defRPr>
            </a:lvl1pPr>
          </a:lstStyle>
          <a:p>
            <a:fld id="{1E5366A3-0E00-430A-B059-971E374C0C45}" type="slidenum">
              <a:rPr lang="en-US" smtClean="0"/>
              <a:pPr/>
              <a:t>‹#›</a:t>
            </a:fld>
            <a:endParaRPr lang="en-US" normalizeH="1" dirty="0"/>
          </a:p>
        </p:txBody>
      </p:sp>
      <p:sp>
        <p:nvSpPr>
          <p:cNvPr id="13" name="Footer Placeholder 3"/>
          <p:cNvSpPr>
            <a:spLocks noGrp="1"/>
          </p:cNvSpPr>
          <p:nvPr>
            <p:ph type="ftr" sz="quarter" idx="3"/>
          </p:nvPr>
        </p:nvSpPr>
        <p:spPr>
          <a:xfrm>
            <a:off x="369888" y="6630118"/>
            <a:ext cx="5350522" cy="162643"/>
          </a:xfrm>
          <a:prstGeom prst="rect">
            <a:avLst/>
          </a:prstGeom>
        </p:spPr>
        <p:txBody>
          <a:bodyPr vert="horz" lIns="91440" tIns="45720" rIns="91440" bIns="45720" rtlCol="0" anchor="b"/>
          <a:lstStyle>
            <a:lvl1pPr algn="l">
              <a:defRPr sz="800">
                <a:solidFill>
                  <a:schemeClr val="tx1"/>
                </a:solidFill>
              </a:defRPr>
            </a:lvl1pPr>
          </a:lstStyle>
          <a:p>
            <a:r>
              <a:rPr lang="en-US" dirty="0"/>
              <a:t>Set footer with Insert &gt; Header &amp; Footer</a:t>
            </a:r>
          </a:p>
        </p:txBody>
      </p:sp>
      <p:pic>
        <p:nvPicPr>
          <p:cNvPr id="9" name="Picture 8">
            <a:extLst>
              <a:ext uri="{FF2B5EF4-FFF2-40B4-BE49-F238E27FC236}">
                <a16:creationId xmlns:a16="http://schemas.microsoft.com/office/drawing/2014/main" id="{B1B5A582-D148-85B4-054E-0B269C7339A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60965" y="6553917"/>
            <a:ext cx="852903" cy="189904"/>
          </a:xfrm>
          <a:prstGeom prst="rect">
            <a:avLst/>
          </a:prstGeom>
        </p:spPr>
      </p:pic>
    </p:spTree>
    <p:extLst>
      <p:ext uri="{BB962C8B-B14F-4D97-AF65-F5344CB8AC3E}">
        <p14:creationId xmlns:p14="http://schemas.microsoft.com/office/powerpoint/2010/main" val="379755759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Intro comparison_3 colum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899" y="446066"/>
            <a:ext cx="11266367" cy="1003300"/>
          </a:xfrm>
        </p:spPr>
        <p:txBody>
          <a:bodyPr anchor="t"/>
          <a:lstStyle>
            <a:lvl1pPr>
              <a:defRPr sz="2800">
                <a:solidFill>
                  <a:srgbClr val="A6093D"/>
                </a:solidFill>
              </a:defRPr>
            </a:lvl1pPr>
          </a:lstStyle>
          <a:p>
            <a:r>
              <a:rPr lang="en-US" dirty="0"/>
              <a:t>Click to edit master title style</a:t>
            </a:r>
          </a:p>
        </p:txBody>
      </p:sp>
      <p:sp>
        <p:nvSpPr>
          <p:cNvPr id="5" name="Text Placeholder 4"/>
          <p:cNvSpPr>
            <a:spLocks noGrp="1"/>
          </p:cNvSpPr>
          <p:nvPr>
            <p:ph type="body" sz="quarter" idx="12"/>
          </p:nvPr>
        </p:nvSpPr>
        <p:spPr>
          <a:xfrm>
            <a:off x="456674" y="1639362"/>
            <a:ext cx="3590925" cy="4339448"/>
          </a:xfrm>
        </p:spPr>
        <p:txBody>
          <a:bodyPr/>
          <a:lstStyle>
            <a:lvl1pPr>
              <a:defRPr sz="1400" b="0">
                <a:solidFill>
                  <a:schemeClr val="tx1"/>
                </a:solidFill>
              </a:defRPr>
            </a:lvl1pPr>
            <a:lvl2pPr marL="182880" indent="-182880">
              <a:buFont typeface="Arial" panose="020B0604020202020204" pitchFamily="34" charset="0"/>
              <a:buChar char="•"/>
              <a:defRPr sz="1800" b="0">
                <a:solidFill>
                  <a:schemeClr val="tx1"/>
                </a:solidFill>
              </a:defRPr>
            </a:lvl2pPr>
            <a:lvl3pPr marL="365760" indent="-182880">
              <a:buFont typeface="Arial" panose="020B0604020202020204" pitchFamily="34" charset="0"/>
              <a:buChar char="-"/>
              <a:defRPr sz="1600" b="0">
                <a:solidFill>
                  <a:schemeClr val="tx1"/>
                </a:solidFill>
              </a:defRPr>
            </a:lvl3pPr>
            <a:lvl4pPr marL="365760" indent="-182880">
              <a:buFont typeface="Arial" panose="020B0604020202020204" pitchFamily="34" charset="0"/>
              <a:buChar char="-"/>
              <a:defRPr sz="1600" b="0">
                <a:solidFill>
                  <a:schemeClr val="tx1"/>
                </a:solidFill>
              </a:defRPr>
            </a:lvl4pPr>
            <a:lvl5pPr marL="365760" indent="-182880">
              <a:buFont typeface="Arial" panose="020B0604020202020204" pitchFamily="34" charset="0"/>
              <a:buChar char="-"/>
              <a:defRPr sz="1600" b="0">
                <a:solidFill>
                  <a:schemeClr val="tx1"/>
                </a:solidFill>
              </a:defRPr>
            </a:lvl5pPr>
            <a:lvl6pPr marL="365760" indent="-182880">
              <a:buFont typeface="Arial" panose="020B0604020202020204" pitchFamily="34" charset="0"/>
              <a:buChar char="-"/>
              <a:defRPr sz="1600" b="0">
                <a:solidFill>
                  <a:schemeClr val="tx1"/>
                </a:solidFill>
              </a:defRPr>
            </a:lvl6pPr>
            <a:lvl7pPr marL="365760" indent="-182880">
              <a:buFont typeface="Arial" panose="020B0604020202020204" pitchFamily="34" charset="0"/>
              <a:buChar char="-"/>
              <a:defRPr sz="1600" b="0">
                <a:solidFill>
                  <a:schemeClr val="tx1"/>
                </a:solidFill>
              </a:defRPr>
            </a:lvl7pPr>
            <a:lvl8pPr marL="365760" indent="-182880">
              <a:buFont typeface="Arial" panose="020B0604020202020204" pitchFamily="34" charset="0"/>
              <a:buChar char="-"/>
              <a:defRPr sz="1600" b="0">
                <a:solidFill>
                  <a:schemeClr val="tx1"/>
                </a:solidFill>
              </a:defRPr>
            </a:lvl8pPr>
            <a:lvl9pPr marL="365760" indent="-182880">
              <a:buFont typeface="Arial" panose="020B0604020202020204" pitchFamily="34" charset="0"/>
              <a:buChar char="-"/>
              <a:defRPr sz="1600" b="0">
                <a:solidFill>
                  <a:schemeClr val="tx1"/>
                </a:solidFill>
              </a:defRPr>
            </a:lvl9pPr>
          </a:lstStyle>
          <a:p>
            <a:pPr lvl="0"/>
            <a:r>
              <a:rPr lang="en-US" dirty="0"/>
              <a:t>Click to edit Master text styles</a:t>
            </a:r>
          </a:p>
        </p:txBody>
      </p:sp>
      <p:sp>
        <p:nvSpPr>
          <p:cNvPr id="26" name="Text Placeholder 4"/>
          <p:cNvSpPr>
            <a:spLocks noGrp="1"/>
          </p:cNvSpPr>
          <p:nvPr>
            <p:ph type="body" sz="quarter" idx="20"/>
          </p:nvPr>
        </p:nvSpPr>
        <p:spPr>
          <a:xfrm>
            <a:off x="4286250" y="1639889"/>
            <a:ext cx="3624735" cy="4342098"/>
          </a:xfrm>
        </p:spPr>
        <p:txBody>
          <a:bodyPr/>
          <a:lstStyle>
            <a:lvl1pPr>
              <a:defRPr sz="1400" b="0">
                <a:solidFill>
                  <a:schemeClr val="tx1"/>
                </a:solidFill>
              </a:defRPr>
            </a:lvl1pPr>
            <a:lvl2pPr marL="182880" indent="-182880">
              <a:buFont typeface="Arial" panose="020B0604020202020204" pitchFamily="34" charset="0"/>
              <a:buChar char="•"/>
              <a:defRPr sz="1800" b="0">
                <a:solidFill>
                  <a:schemeClr val="tx1"/>
                </a:solidFill>
              </a:defRPr>
            </a:lvl2pPr>
            <a:lvl3pPr marL="365760" indent="-182880">
              <a:buFont typeface="Arial" panose="020B0604020202020204" pitchFamily="34" charset="0"/>
              <a:buChar char="-"/>
              <a:defRPr sz="1600" b="0">
                <a:solidFill>
                  <a:schemeClr val="tx1"/>
                </a:solidFill>
              </a:defRPr>
            </a:lvl3pPr>
            <a:lvl4pPr marL="365760" indent="-182880">
              <a:buFont typeface="Arial" panose="020B0604020202020204" pitchFamily="34" charset="0"/>
              <a:buChar char="-"/>
              <a:defRPr sz="1600" b="0">
                <a:solidFill>
                  <a:schemeClr val="tx1"/>
                </a:solidFill>
              </a:defRPr>
            </a:lvl4pPr>
            <a:lvl5pPr marL="365760" indent="-182880">
              <a:buFont typeface="Arial" panose="020B0604020202020204" pitchFamily="34" charset="0"/>
              <a:buChar char="-"/>
              <a:defRPr sz="1600" b="0">
                <a:solidFill>
                  <a:schemeClr val="tx1"/>
                </a:solidFill>
              </a:defRPr>
            </a:lvl5pPr>
            <a:lvl6pPr marL="365760" indent="-182880">
              <a:buFont typeface="Arial" panose="020B0604020202020204" pitchFamily="34" charset="0"/>
              <a:buChar char="-"/>
              <a:defRPr sz="1600" b="0">
                <a:solidFill>
                  <a:schemeClr val="tx1"/>
                </a:solidFill>
              </a:defRPr>
            </a:lvl6pPr>
            <a:lvl7pPr marL="365760" indent="-182880">
              <a:buFont typeface="Arial" panose="020B0604020202020204" pitchFamily="34" charset="0"/>
              <a:buChar char="-"/>
              <a:defRPr sz="1600" b="0">
                <a:solidFill>
                  <a:schemeClr val="tx1"/>
                </a:solidFill>
              </a:defRPr>
            </a:lvl7pPr>
            <a:lvl8pPr marL="365760" indent="-182880">
              <a:buFont typeface="Arial" panose="020B0604020202020204" pitchFamily="34" charset="0"/>
              <a:buChar char="-"/>
              <a:defRPr sz="1600" b="0">
                <a:solidFill>
                  <a:schemeClr val="tx1"/>
                </a:solidFill>
              </a:defRPr>
            </a:lvl8pPr>
            <a:lvl9pPr marL="365760" indent="-182880">
              <a:buFont typeface="Arial" panose="020B0604020202020204" pitchFamily="34" charset="0"/>
              <a:buChar char="-"/>
              <a:defRPr sz="1600" b="0">
                <a:solidFill>
                  <a:schemeClr val="tx1"/>
                </a:solidFill>
              </a:defRPr>
            </a:lvl9pPr>
          </a:lstStyle>
          <a:p>
            <a:pPr lvl="0"/>
            <a:r>
              <a:rPr lang="en-US"/>
              <a:t>Click to edit Master text styles</a:t>
            </a:r>
          </a:p>
        </p:txBody>
      </p:sp>
      <p:sp>
        <p:nvSpPr>
          <p:cNvPr id="27" name="Text Placeholder 4"/>
          <p:cNvSpPr>
            <a:spLocks noGrp="1"/>
          </p:cNvSpPr>
          <p:nvPr>
            <p:ph type="body" sz="quarter" idx="21"/>
          </p:nvPr>
        </p:nvSpPr>
        <p:spPr>
          <a:xfrm>
            <a:off x="8145463" y="1639888"/>
            <a:ext cx="3601920" cy="4342098"/>
          </a:xfrm>
        </p:spPr>
        <p:txBody>
          <a:bodyPr/>
          <a:lstStyle>
            <a:lvl1pPr>
              <a:defRPr sz="1400" b="0">
                <a:solidFill>
                  <a:schemeClr val="tx1"/>
                </a:solidFill>
              </a:defRPr>
            </a:lvl1pPr>
            <a:lvl2pPr marL="182880" indent="-182880">
              <a:buFont typeface="Arial" panose="020B0604020202020204" pitchFamily="34" charset="0"/>
              <a:buChar char="•"/>
              <a:defRPr sz="1800" b="0">
                <a:solidFill>
                  <a:schemeClr val="tx1"/>
                </a:solidFill>
              </a:defRPr>
            </a:lvl2pPr>
            <a:lvl3pPr marL="365760" indent="-182880">
              <a:buFont typeface="Arial" panose="020B0604020202020204" pitchFamily="34" charset="0"/>
              <a:buChar char="-"/>
              <a:defRPr sz="1600" b="0">
                <a:solidFill>
                  <a:schemeClr val="tx1"/>
                </a:solidFill>
              </a:defRPr>
            </a:lvl3pPr>
            <a:lvl4pPr marL="365760" indent="-182880">
              <a:buFont typeface="Arial" panose="020B0604020202020204" pitchFamily="34" charset="0"/>
              <a:buChar char="-"/>
              <a:defRPr sz="1600" b="0">
                <a:solidFill>
                  <a:schemeClr val="tx1"/>
                </a:solidFill>
              </a:defRPr>
            </a:lvl4pPr>
            <a:lvl5pPr marL="365760" indent="-182880">
              <a:buFont typeface="Arial" panose="020B0604020202020204" pitchFamily="34" charset="0"/>
              <a:buChar char="-"/>
              <a:defRPr sz="1600" b="0">
                <a:solidFill>
                  <a:schemeClr val="tx1"/>
                </a:solidFill>
              </a:defRPr>
            </a:lvl5pPr>
            <a:lvl6pPr marL="365760" indent="-182880">
              <a:buFont typeface="Arial" panose="020B0604020202020204" pitchFamily="34" charset="0"/>
              <a:buChar char="-"/>
              <a:defRPr sz="1600" b="0">
                <a:solidFill>
                  <a:schemeClr val="tx1"/>
                </a:solidFill>
              </a:defRPr>
            </a:lvl6pPr>
            <a:lvl7pPr marL="365760" indent="-182880">
              <a:buFont typeface="Arial" panose="020B0604020202020204" pitchFamily="34" charset="0"/>
              <a:buChar char="-"/>
              <a:defRPr sz="1600" b="0">
                <a:solidFill>
                  <a:schemeClr val="tx1"/>
                </a:solidFill>
              </a:defRPr>
            </a:lvl7pPr>
            <a:lvl8pPr marL="365760" indent="-182880">
              <a:buFont typeface="Arial" panose="020B0604020202020204" pitchFamily="34" charset="0"/>
              <a:buChar char="-"/>
              <a:defRPr sz="1600" b="0">
                <a:solidFill>
                  <a:schemeClr val="tx1"/>
                </a:solidFill>
              </a:defRPr>
            </a:lvl8pPr>
            <a:lvl9pPr marL="365760" indent="-182880">
              <a:buFont typeface="Arial" panose="020B0604020202020204" pitchFamily="34" charset="0"/>
              <a:buChar char="-"/>
              <a:defRPr sz="1600" b="0">
                <a:solidFill>
                  <a:schemeClr val="tx1"/>
                </a:solidFill>
              </a:defRPr>
            </a:lvl9pPr>
          </a:lstStyle>
          <a:p>
            <a:pPr lvl="0"/>
            <a:r>
              <a:rPr lang="en-US"/>
              <a:t>Click to edit Master text styles</a:t>
            </a:r>
          </a:p>
        </p:txBody>
      </p:sp>
      <p:sp>
        <p:nvSpPr>
          <p:cNvPr id="12" name="Text Placeholder 6"/>
          <p:cNvSpPr>
            <a:spLocks noGrp="1"/>
          </p:cNvSpPr>
          <p:nvPr>
            <p:ph type="body" sz="quarter" idx="16"/>
          </p:nvPr>
        </p:nvSpPr>
        <p:spPr>
          <a:xfrm>
            <a:off x="457900" y="6059488"/>
            <a:ext cx="11289484" cy="438150"/>
          </a:xfrm>
        </p:spPr>
        <p:txBody>
          <a:bodyPr anchor="b" anchorCtr="0"/>
          <a:lstStyle>
            <a:lvl1pPr>
              <a:spcAft>
                <a:spcPts val="0"/>
              </a:spcAft>
              <a:defRPr sz="900"/>
            </a:lvl1pPr>
            <a:lvl2pPr marL="0" indent="0">
              <a:spcAft>
                <a:spcPts val="0"/>
              </a:spcAft>
              <a:buNone/>
              <a:defRPr sz="900"/>
            </a:lvl2pPr>
            <a:lvl3pPr marL="0" indent="0">
              <a:spcAft>
                <a:spcPts val="0"/>
              </a:spcAft>
              <a:buNone/>
              <a:defRPr sz="900"/>
            </a:lvl3pPr>
            <a:lvl4pPr marL="0" indent="0">
              <a:spcAft>
                <a:spcPts val="0"/>
              </a:spcAft>
              <a:buNone/>
              <a:defRPr sz="900"/>
            </a:lvl4pPr>
            <a:lvl5pPr marL="0" indent="0">
              <a:spcAft>
                <a:spcPts val="0"/>
              </a:spcAft>
              <a:buNone/>
              <a:defRPr sz="900"/>
            </a:lvl5pPr>
            <a:lvl6pPr marL="0" indent="0">
              <a:spcAft>
                <a:spcPts val="0"/>
              </a:spcAft>
              <a:buNone/>
              <a:defRPr sz="900"/>
            </a:lvl6pPr>
            <a:lvl7pPr marL="0" indent="0">
              <a:spcAft>
                <a:spcPts val="0"/>
              </a:spcAft>
              <a:buNone/>
              <a:defRPr sz="900"/>
            </a:lvl7pPr>
            <a:lvl8pPr marL="0" indent="0">
              <a:spcAft>
                <a:spcPts val="0"/>
              </a:spcAft>
              <a:buNone/>
              <a:defRPr sz="900"/>
            </a:lvl8pPr>
            <a:lvl9pPr marL="0" indent="0">
              <a:spcAft>
                <a:spcPts val="0"/>
              </a:spcAft>
              <a:buNone/>
              <a:defRPr sz="900"/>
            </a:lvl9pPr>
          </a:lstStyle>
          <a:p>
            <a:pPr lvl="0"/>
            <a:r>
              <a:rPr lang="en-US"/>
              <a:t>Click to edit Master text styles</a:t>
            </a:r>
          </a:p>
        </p:txBody>
      </p:sp>
      <p:sp>
        <p:nvSpPr>
          <p:cNvPr id="3" name="Slide Number Placeholder 2"/>
          <p:cNvSpPr>
            <a:spLocks noGrp="1"/>
          </p:cNvSpPr>
          <p:nvPr>
            <p:ph type="sldNum" sz="quarter" idx="22"/>
          </p:nvPr>
        </p:nvSpPr>
        <p:spPr>
          <a:xfrm>
            <a:off x="5720410" y="6497638"/>
            <a:ext cx="767476" cy="266547"/>
          </a:xfrm>
        </p:spPr>
        <p:txBody>
          <a:bodyPr/>
          <a:lstStyle/>
          <a:p>
            <a:fld id="{1E5366A3-0E00-430A-B059-971E374C0C45}" type="slidenum">
              <a:rPr lang="en-US" smtClean="0"/>
              <a:pPr/>
              <a:t>‹#›</a:t>
            </a:fld>
            <a:endParaRPr lang="en-US" normalizeH="1" dirty="0"/>
          </a:p>
        </p:txBody>
      </p:sp>
      <p:pic>
        <p:nvPicPr>
          <p:cNvPr id="10" name="Picture 9">
            <a:extLst>
              <a:ext uri="{FF2B5EF4-FFF2-40B4-BE49-F238E27FC236}">
                <a16:creationId xmlns:a16="http://schemas.microsoft.com/office/drawing/2014/main" id="{CB515C73-88DB-ECA9-5FCC-2D3D3D87FF7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60965" y="6553917"/>
            <a:ext cx="852903" cy="189904"/>
          </a:xfrm>
          <a:prstGeom prst="rect">
            <a:avLst/>
          </a:prstGeom>
        </p:spPr>
      </p:pic>
      <p:sp>
        <p:nvSpPr>
          <p:cNvPr id="11" name="Footer Placeholder 3">
            <a:extLst>
              <a:ext uri="{FF2B5EF4-FFF2-40B4-BE49-F238E27FC236}">
                <a16:creationId xmlns:a16="http://schemas.microsoft.com/office/drawing/2014/main" id="{F2A5CDC4-E22E-D09B-EB7A-1886D381EFF6}"/>
              </a:ext>
            </a:extLst>
          </p:cNvPr>
          <p:cNvSpPr>
            <a:spLocks noGrp="1"/>
          </p:cNvSpPr>
          <p:nvPr>
            <p:ph type="ftr" sz="quarter" idx="3"/>
          </p:nvPr>
        </p:nvSpPr>
        <p:spPr>
          <a:xfrm>
            <a:off x="369888" y="6630118"/>
            <a:ext cx="5350522" cy="162643"/>
          </a:xfrm>
          <a:prstGeom prst="rect">
            <a:avLst/>
          </a:prstGeom>
        </p:spPr>
        <p:txBody>
          <a:bodyPr vert="horz" lIns="91440" tIns="45720" rIns="91440" bIns="45720" rtlCol="0" anchor="b"/>
          <a:lstStyle>
            <a:lvl1pPr algn="l">
              <a:defRPr sz="800">
                <a:solidFill>
                  <a:schemeClr val="tx1"/>
                </a:solidFill>
              </a:defRPr>
            </a:lvl1pPr>
          </a:lstStyle>
          <a:p>
            <a:r>
              <a:rPr lang="en-US" dirty="0"/>
              <a:t>Set footer with Insert &gt; Header &amp; Footer</a:t>
            </a:r>
          </a:p>
        </p:txBody>
      </p:sp>
    </p:spTree>
    <p:extLst>
      <p:ext uri="{BB962C8B-B14F-4D97-AF65-F5344CB8AC3E}">
        <p14:creationId xmlns:p14="http://schemas.microsoft.com/office/powerpoint/2010/main" val="915509476"/>
      </p:ext>
    </p:extLst>
  </p:cSld>
  <p:clrMapOvr>
    <a:masterClrMapping/>
  </p:clrMapOvr>
  <p:hf hdr="0" dt="0"/>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Intro comparison_3 colum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899" y="446066"/>
            <a:ext cx="11266367" cy="1003300"/>
          </a:xfrm>
        </p:spPr>
        <p:txBody>
          <a:bodyPr anchor="t"/>
          <a:lstStyle>
            <a:lvl1pPr>
              <a:defRPr sz="2800">
                <a:solidFill>
                  <a:srgbClr val="A6093D"/>
                </a:solidFill>
              </a:defRPr>
            </a:lvl1pPr>
          </a:lstStyle>
          <a:p>
            <a:r>
              <a:rPr lang="en-US" dirty="0"/>
              <a:t>Click to edit master title style</a:t>
            </a:r>
          </a:p>
        </p:txBody>
      </p:sp>
      <p:sp>
        <p:nvSpPr>
          <p:cNvPr id="5" name="Text Placeholder 4"/>
          <p:cNvSpPr>
            <a:spLocks noGrp="1"/>
          </p:cNvSpPr>
          <p:nvPr>
            <p:ph type="body" sz="quarter" idx="12"/>
          </p:nvPr>
        </p:nvSpPr>
        <p:spPr>
          <a:xfrm>
            <a:off x="456674" y="1639362"/>
            <a:ext cx="3590925" cy="4339448"/>
          </a:xfrm>
        </p:spPr>
        <p:txBody>
          <a:bodyPr/>
          <a:lstStyle>
            <a:lvl1pPr>
              <a:defRPr sz="1400" b="0">
                <a:solidFill>
                  <a:schemeClr val="tx1"/>
                </a:solidFill>
              </a:defRPr>
            </a:lvl1pPr>
            <a:lvl2pPr marL="182880" indent="-182880">
              <a:buFont typeface="Arial" panose="020B0604020202020204" pitchFamily="34" charset="0"/>
              <a:buChar char="•"/>
              <a:defRPr sz="1800" b="0">
                <a:solidFill>
                  <a:schemeClr val="tx1"/>
                </a:solidFill>
              </a:defRPr>
            </a:lvl2pPr>
            <a:lvl3pPr marL="365760" indent="-182880">
              <a:buFont typeface="Arial" panose="020B0604020202020204" pitchFamily="34" charset="0"/>
              <a:buChar char="-"/>
              <a:defRPr sz="1600" b="0">
                <a:solidFill>
                  <a:schemeClr val="tx1"/>
                </a:solidFill>
              </a:defRPr>
            </a:lvl3pPr>
            <a:lvl4pPr marL="365760" indent="-182880">
              <a:buFont typeface="Arial" panose="020B0604020202020204" pitchFamily="34" charset="0"/>
              <a:buChar char="-"/>
              <a:defRPr sz="1600" b="0">
                <a:solidFill>
                  <a:schemeClr val="tx1"/>
                </a:solidFill>
              </a:defRPr>
            </a:lvl4pPr>
            <a:lvl5pPr marL="365760" indent="-182880">
              <a:buFont typeface="Arial" panose="020B0604020202020204" pitchFamily="34" charset="0"/>
              <a:buChar char="-"/>
              <a:defRPr sz="1600" b="0">
                <a:solidFill>
                  <a:schemeClr val="tx1"/>
                </a:solidFill>
              </a:defRPr>
            </a:lvl5pPr>
            <a:lvl6pPr marL="365760" indent="-182880">
              <a:buFont typeface="Arial" panose="020B0604020202020204" pitchFamily="34" charset="0"/>
              <a:buChar char="-"/>
              <a:defRPr sz="1600" b="0">
                <a:solidFill>
                  <a:schemeClr val="tx1"/>
                </a:solidFill>
              </a:defRPr>
            </a:lvl6pPr>
            <a:lvl7pPr marL="365760" indent="-182880">
              <a:buFont typeface="Arial" panose="020B0604020202020204" pitchFamily="34" charset="0"/>
              <a:buChar char="-"/>
              <a:defRPr sz="1600" b="0">
                <a:solidFill>
                  <a:schemeClr val="tx1"/>
                </a:solidFill>
              </a:defRPr>
            </a:lvl7pPr>
            <a:lvl8pPr marL="365760" indent="-182880">
              <a:buFont typeface="Arial" panose="020B0604020202020204" pitchFamily="34" charset="0"/>
              <a:buChar char="-"/>
              <a:defRPr sz="1600" b="0">
                <a:solidFill>
                  <a:schemeClr val="tx1"/>
                </a:solidFill>
              </a:defRPr>
            </a:lvl8pPr>
            <a:lvl9pPr marL="365760" indent="-182880">
              <a:buFont typeface="Arial" panose="020B0604020202020204" pitchFamily="34" charset="0"/>
              <a:buChar char="-"/>
              <a:defRPr sz="1600" b="0">
                <a:solidFill>
                  <a:schemeClr val="tx1"/>
                </a:solidFill>
              </a:defRPr>
            </a:lvl9pPr>
          </a:lstStyle>
          <a:p>
            <a:pPr lvl="0"/>
            <a:r>
              <a:rPr lang="en-US" dirty="0"/>
              <a:t>Click to edit Master text styles</a:t>
            </a:r>
          </a:p>
        </p:txBody>
      </p:sp>
      <p:sp>
        <p:nvSpPr>
          <p:cNvPr id="12" name="Text Placeholder 6"/>
          <p:cNvSpPr>
            <a:spLocks noGrp="1"/>
          </p:cNvSpPr>
          <p:nvPr>
            <p:ph type="body" sz="quarter" idx="16"/>
          </p:nvPr>
        </p:nvSpPr>
        <p:spPr>
          <a:xfrm>
            <a:off x="457899" y="6059488"/>
            <a:ext cx="11355969" cy="438150"/>
          </a:xfrm>
        </p:spPr>
        <p:txBody>
          <a:bodyPr anchor="b" anchorCtr="0"/>
          <a:lstStyle>
            <a:lvl1pPr>
              <a:spcAft>
                <a:spcPts val="0"/>
              </a:spcAft>
              <a:defRPr sz="900"/>
            </a:lvl1pPr>
            <a:lvl2pPr marL="0" indent="0">
              <a:spcAft>
                <a:spcPts val="0"/>
              </a:spcAft>
              <a:buNone/>
              <a:defRPr sz="900"/>
            </a:lvl2pPr>
            <a:lvl3pPr marL="0" indent="0">
              <a:spcAft>
                <a:spcPts val="0"/>
              </a:spcAft>
              <a:buNone/>
              <a:defRPr sz="900"/>
            </a:lvl3pPr>
            <a:lvl4pPr marL="0" indent="0">
              <a:spcAft>
                <a:spcPts val="0"/>
              </a:spcAft>
              <a:buNone/>
              <a:defRPr sz="900"/>
            </a:lvl4pPr>
            <a:lvl5pPr marL="0" indent="0">
              <a:spcAft>
                <a:spcPts val="0"/>
              </a:spcAft>
              <a:buNone/>
              <a:defRPr sz="900"/>
            </a:lvl5pPr>
            <a:lvl6pPr marL="0" indent="0">
              <a:spcAft>
                <a:spcPts val="0"/>
              </a:spcAft>
              <a:buNone/>
              <a:defRPr sz="900"/>
            </a:lvl6pPr>
            <a:lvl7pPr marL="0" indent="0">
              <a:spcAft>
                <a:spcPts val="0"/>
              </a:spcAft>
              <a:buNone/>
              <a:defRPr sz="900"/>
            </a:lvl7pPr>
            <a:lvl8pPr marL="0" indent="0">
              <a:spcAft>
                <a:spcPts val="0"/>
              </a:spcAft>
              <a:buNone/>
              <a:defRPr sz="900"/>
            </a:lvl8pPr>
            <a:lvl9pPr marL="0" indent="0">
              <a:spcAft>
                <a:spcPts val="0"/>
              </a:spcAft>
              <a:buNone/>
              <a:defRPr sz="900"/>
            </a:lvl9pPr>
          </a:lstStyle>
          <a:p>
            <a:pPr lvl="0"/>
            <a:r>
              <a:rPr lang="en-US"/>
              <a:t>Click to edit Master text styles</a:t>
            </a:r>
          </a:p>
        </p:txBody>
      </p:sp>
      <p:sp>
        <p:nvSpPr>
          <p:cNvPr id="3" name="Slide Number Placeholder 2"/>
          <p:cNvSpPr>
            <a:spLocks noGrp="1"/>
          </p:cNvSpPr>
          <p:nvPr>
            <p:ph type="sldNum" sz="quarter" idx="22"/>
          </p:nvPr>
        </p:nvSpPr>
        <p:spPr>
          <a:xfrm>
            <a:off x="5720410" y="6497638"/>
            <a:ext cx="767476" cy="266547"/>
          </a:xfrm>
        </p:spPr>
        <p:txBody>
          <a:bodyPr/>
          <a:lstStyle/>
          <a:p>
            <a:fld id="{1E5366A3-0E00-430A-B059-971E374C0C45}" type="slidenum">
              <a:rPr lang="en-US" smtClean="0"/>
              <a:pPr/>
              <a:t>‹#›</a:t>
            </a:fld>
            <a:endParaRPr lang="en-US" normalizeH="1" dirty="0"/>
          </a:p>
        </p:txBody>
      </p:sp>
      <p:pic>
        <p:nvPicPr>
          <p:cNvPr id="14" name="Picture 13">
            <a:extLst>
              <a:ext uri="{FF2B5EF4-FFF2-40B4-BE49-F238E27FC236}">
                <a16:creationId xmlns:a16="http://schemas.microsoft.com/office/drawing/2014/main" id="{9FDAA8F9-8C0F-4587-4C89-34F1FC1660E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60965" y="6553917"/>
            <a:ext cx="852903" cy="189904"/>
          </a:xfrm>
          <a:prstGeom prst="rect">
            <a:avLst/>
          </a:prstGeom>
        </p:spPr>
      </p:pic>
      <p:sp>
        <p:nvSpPr>
          <p:cNvPr id="8" name="Footer Placeholder 3">
            <a:extLst>
              <a:ext uri="{FF2B5EF4-FFF2-40B4-BE49-F238E27FC236}">
                <a16:creationId xmlns:a16="http://schemas.microsoft.com/office/drawing/2014/main" id="{495F0CCD-E5C3-18C1-30E5-847912ABAC4F}"/>
              </a:ext>
            </a:extLst>
          </p:cNvPr>
          <p:cNvSpPr>
            <a:spLocks noGrp="1"/>
          </p:cNvSpPr>
          <p:nvPr>
            <p:ph type="ftr" sz="quarter" idx="3"/>
          </p:nvPr>
        </p:nvSpPr>
        <p:spPr>
          <a:xfrm>
            <a:off x="369888" y="6630118"/>
            <a:ext cx="5350522" cy="162643"/>
          </a:xfrm>
          <a:prstGeom prst="rect">
            <a:avLst/>
          </a:prstGeom>
        </p:spPr>
        <p:txBody>
          <a:bodyPr vert="horz" lIns="91440" tIns="45720" rIns="91440" bIns="45720" rtlCol="0" anchor="b"/>
          <a:lstStyle>
            <a:lvl1pPr algn="l">
              <a:defRPr sz="800">
                <a:solidFill>
                  <a:schemeClr val="tx1"/>
                </a:solidFill>
              </a:defRPr>
            </a:lvl1pPr>
          </a:lstStyle>
          <a:p>
            <a:r>
              <a:rPr lang="en-US" dirty="0"/>
              <a:t>Set footer with Insert &gt; Header &amp; Footer</a:t>
            </a:r>
          </a:p>
        </p:txBody>
      </p:sp>
    </p:spTree>
    <p:extLst>
      <p:ext uri="{BB962C8B-B14F-4D97-AF65-F5344CB8AC3E}">
        <p14:creationId xmlns:p14="http://schemas.microsoft.com/office/powerpoint/2010/main" val="236934686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 colum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899" y="446066"/>
            <a:ext cx="11266367" cy="1003300"/>
          </a:xfrm>
        </p:spPr>
        <p:txBody>
          <a:bodyPr anchor="t"/>
          <a:lstStyle>
            <a:lvl1pPr>
              <a:defRPr sz="2800">
                <a:solidFill>
                  <a:srgbClr val="A6093D"/>
                </a:solidFill>
              </a:defRPr>
            </a:lvl1pPr>
          </a:lstStyle>
          <a:p>
            <a:r>
              <a:rPr lang="en-US" dirty="0"/>
              <a:t>Click to edit master title style</a:t>
            </a:r>
          </a:p>
        </p:txBody>
      </p:sp>
      <p:sp>
        <p:nvSpPr>
          <p:cNvPr id="6" name="Content Placeholder 5"/>
          <p:cNvSpPr>
            <a:spLocks noGrp="1"/>
          </p:cNvSpPr>
          <p:nvPr>
            <p:ph sz="quarter" idx="16"/>
          </p:nvPr>
        </p:nvSpPr>
        <p:spPr>
          <a:xfrm>
            <a:off x="456675" y="1639425"/>
            <a:ext cx="5513387" cy="4252720"/>
          </a:xfrm>
        </p:spPr>
        <p:txBody>
          <a:bodyPr/>
          <a:lstStyle>
            <a:lvl1pPr>
              <a:defRPr sz="1400">
                <a:solidFill>
                  <a:schemeClr val="tx1"/>
                </a:solidFill>
              </a:defRPr>
            </a:lvl1pPr>
            <a:lvl2pPr marL="396875" indent="-182563">
              <a:defRPr sz="1400">
                <a:solidFill>
                  <a:schemeClr val="tx1"/>
                </a:solidFill>
              </a:defRPr>
            </a:lvl2pPr>
            <a:lvl3pPr marL="625475" indent="-182563">
              <a:defRPr sz="1400">
                <a:solidFill>
                  <a:schemeClr val="tx1"/>
                </a:solidFill>
              </a:defRPr>
            </a:lvl3pPr>
            <a:lvl4pPr marL="854075" indent="-182563">
              <a:defRPr sz="1400">
                <a:solidFill>
                  <a:schemeClr val="tx1"/>
                </a:solidFill>
              </a:defRPr>
            </a:lvl4pPr>
            <a:lvl5pPr marL="1082675" indent="-182563">
              <a:defRPr sz="14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5"/>
          <p:cNvSpPr>
            <a:spLocks noGrp="1"/>
          </p:cNvSpPr>
          <p:nvPr>
            <p:ph sz="quarter" idx="17"/>
          </p:nvPr>
        </p:nvSpPr>
        <p:spPr>
          <a:xfrm>
            <a:off x="6215063" y="1639887"/>
            <a:ext cx="5513267" cy="4252721"/>
          </a:xfrm>
        </p:spPr>
        <p:txBody>
          <a:bodyPr/>
          <a:lstStyle>
            <a:lvl1pPr>
              <a:defRPr sz="1400">
                <a:solidFill>
                  <a:schemeClr val="tx1"/>
                </a:solidFill>
              </a:defRPr>
            </a:lvl1pPr>
            <a:lvl2pPr marL="396875" indent="-182563">
              <a:defRPr sz="1400">
                <a:solidFill>
                  <a:schemeClr val="tx1"/>
                </a:solidFill>
              </a:defRPr>
            </a:lvl2pPr>
            <a:lvl3pPr marL="625475" indent="-182563">
              <a:defRPr sz="1400">
                <a:solidFill>
                  <a:schemeClr val="tx1"/>
                </a:solidFill>
              </a:defRPr>
            </a:lvl3pPr>
            <a:lvl4pPr marL="854075" indent="-182563">
              <a:defRPr sz="1400">
                <a:solidFill>
                  <a:schemeClr val="tx1"/>
                </a:solidFill>
              </a:defRPr>
            </a:lvl4pPr>
            <a:lvl5pPr marL="1082675" indent="-182563">
              <a:defRPr sz="14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6"/>
          <p:cNvSpPr>
            <a:spLocks noGrp="1"/>
          </p:cNvSpPr>
          <p:nvPr>
            <p:ph type="body" sz="quarter" idx="18"/>
          </p:nvPr>
        </p:nvSpPr>
        <p:spPr>
          <a:xfrm>
            <a:off x="457899" y="6059488"/>
            <a:ext cx="11266367" cy="438150"/>
          </a:xfrm>
        </p:spPr>
        <p:txBody>
          <a:bodyPr anchor="b" anchorCtr="0"/>
          <a:lstStyle>
            <a:lvl1pPr>
              <a:spcAft>
                <a:spcPts val="0"/>
              </a:spcAft>
              <a:defRPr sz="900"/>
            </a:lvl1pPr>
            <a:lvl2pPr marL="0" indent="0">
              <a:spcAft>
                <a:spcPts val="0"/>
              </a:spcAft>
              <a:buNone/>
              <a:defRPr sz="900"/>
            </a:lvl2pPr>
            <a:lvl3pPr marL="0" indent="0">
              <a:spcAft>
                <a:spcPts val="0"/>
              </a:spcAft>
              <a:buNone/>
              <a:defRPr sz="900"/>
            </a:lvl3pPr>
            <a:lvl4pPr marL="0" indent="0">
              <a:spcAft>
                <a:spcPts val="0"/>
              </a:spcAft>
              <a:buNone/>
              <a:defRPr sz="900"/>
            </a:lvl4pPr>
            <a:lvl5pPr marL="0" indent="0">
              <a:spcAft>
                <a:spcPts val="0"/>
              </a:spcAft>
              <a:buNone/>
              <a:defRPr sz="900"/>
            </a:lvl5pPr>
            <a:lvl6pPr marL="0" indent="0">
              <a:spcAft>
                <a:spcPts val="0"/>
              </a:spcAft>
              <a:buNone/>
              <a:defRPr sz="900"/>
            </a:lvl6pPr>
            <a:lvl7pPr marL="0" indent="0">
              <a:spcAft>
                <a:spcPts val="0"/>
              </a:spcAft>
              <a:buNone/>
              <a:defRPr sz="900"/>
            </a:lvl7pPr>
            <a:lvl8pPr marL="0" indent="0">
              <a:spcAft>
                <a:spcPts val="0"/>
              </a:spcAft>
              <a:buNone/>
              <a:defRPr sz="900"/>
            </a:lvl8pPr>
            <a:lvl9pPr marL="0" indent="0">
              <a:spcAft>
                <a:spcPts val="0"/>
              </a:spcAft>
              <a:buNone/>
              <a:defRPr sz="900"/>
            </a:lvl9pPr>
          </a:lstStyle>
          <a:p>
            <a:pPr lvl="0"/>
            <a:r>
              <a:rPr lang="en-US"/>
              <a:t>Click to edit Master text styles</a:t>
            </a:r>
          </a:p>
        </p:txBody>
      </p:sp>
      <p:sp>
        <p:nvSpPr>
          <p:cNvPr id="10" name="Slide Number Placeholder 5"/>
          <p:cNvSpPr>
            <a:spLocks noGrp="1"/>
          </p:cNvSpPr>
          <p:nvPr>
            <p:ph type="sldNum" sz="quarter" idx="4"/>
          </p:nvPr>
        </p:nvSpPr>
        <p:spPr>
          <a:xfrm>
            <a:off x="5720410" y="6497638"/>
            <a:ext cx="767476" cy="266547"/>
          </a:xfrm>
          <a:prstGeom prst="rect">
            <a:avLst/>
          </a:prstGeom>
        </p:spPr>
        <p:txBody>
          <a:bodyPr vert="horz" lIns="0" tIns="0" rIns="0" bIns="0" rtlCol="0" anchor="b" anchorCtr="0"/>
          <a:lstStyle>
            <a:lvl1pPr algn="ctr">
              <a:defRPr sz="900">
                <a:solidFill>
                  <a:schemeClr val="tx1"/>
                </a:solidFill>
                <a:latin typeface="Arial" panose="020B0604020202020204" pitchFamily="34" charset="0"/>
                <a:cs typeface="Arial" panose="020B0604020202020204" pitchFamily="34" charset="0"/>
              </a:defRPr>
            </a:lvl1pPr>
          </a:lstStyle>
          <a:p>
            <a:fld id="{1E5366A3-0E00-430A-B059-971E374C0C45}" type="slidenum">
              <a:rPr lang="en-US" smtClean="0"/>
              <a:pPr/>
              <a:t>‹#›</a:t>
            </a:fld>
            <a:endParaRPr lang="en-US" normalizeH="1" dirty="0"/>
          </a:p>
        </p:txBody>
      </p:sp>
      <p:sp>
        <p:nvSpPr>
          <p:cNvPr id="14" name="Footer Placeholder 3"/>
          <p:cNvSpPr>
            <a:spLocks noGrp="1"/>
          </p:cNvSpPr>
          <p:nvPr>
            <p:ph type="ftr" sz="quarter" idx="3"/>
          </p:nvPr>
        </p:nvSpPr>
        <p:spPr>
          <a:xfrm>
            <a:off x="369888" y="6630118"/>
            <a:ext cx="5350522" cy="162643"/>
          </a:xfrm>
          <a:prstGeom prst="rect">
            <a:avLst/>
          </a:prstGeom>
        </p:spPr>
        <p:txBody>
          <a:bodyPr vert="horz" lIns="91440" tIns="45720" rIns="91440" bIns="45720" rtlCol="0" anchor="b"/>
          <a:lstStyle>
            <a:lvl1pPr algn="l">
              <a:defRPr sz="800">
                <a:solidFill>
                  <a:schemeClr val="tx1"/>
                </a:solidFill>
              </a:defRPr>
            </a:lvl1pPr>
          </a:lstStyle>
          <a:p>
            <a:r>
              <a:rPr lang="en-US" dirty="0"/>
              <a:t>Set footer with Insert &gt; Header &amp; Footer</a:t>
            </a:r>
          </a:p>
        </p:txBody>
      </p:sp>
      <p:pic>
        <p:nvPicPr>
          <p:cNvPr id="9" name="Picture 8">
            <a:extLst>
              <a:ext uri="{FF2B5EF4-FFF2-40B4-BE49-F238E27FC236}">
                <a16:creationId xmlns:a16="http://schemas.microsoft.com/office/drawing/2014/main" id="{BA45B317-642A-BFFD-8DFE-ADB26A94C10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60965" y="6553917"/>
            <a:ext cx="852903" cy="189904"/>
          </a:xfrm>
          <a:prstGeom prst="rect">
            <a:avLst/>
          </a:prstGeom>
        </p:spPr>
      </p:pic>
    </p:spTree>
    <p:extLst>
      <p:ext uri="{BB962C8B-B14F-4D97-AF65-F5344CB8AC3E}">
        <p14:creationId xmlns:p14="http://schemas.microsoft.com/office/powerpoint/2010/main" val="391809265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 Colum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899" y="446066"/>
            <a:ext cx="11266367" cy="1003300"/>
          </a:xfrm>
        </p:spPr>
        <p:txBody>
          <a:bodyPr anchor="t"/>
          <a:lstStyle>
            <a:lvl1pPr>
              <a:defRPr sz="2800">
                <a:solidFill>
                  <a:srgbClr val="A6093D"/>
                </a:solidFill>
              </a:defRPr>
            </a:lvl1pPr>
          </a:lstStyle>
          <a:p>
            <a:r>
              <a:rPr lang="en-US" dirty="0"/>
              <a:t>Click to edit master title style</a:t>
            </a:r>
          </a:p>
        </p:txBody>
      </p:sp>
      <p:sp>
        <p:nvSpPr>
          <p:cNvPr id="6" name="Content Placeholder 5"/>
          <p:cNvSpPr>
            <a:spLocks noGrp="1"/>
          </p:cNvSpPr>
          <p:nvPr>
            <p:ph sz="quarter" idx="16"/>
          </p:nvPr>
        </p:nvSpPr>
        <p:spPr>
          <a:xfrm>
            <a:off x="457200" y="1639362"/>
            <a:ext cx="3584455" cy="4286057"/>
          </a:xfrm>
        </p:spPr>
        <p:txBody>
          <a:bodyPr/>
          <a:lstStyle>
            <a:lvl1pPr>
              <a:defRPr sz="1400">
                <a:solidFill>
                  <a:schemeClr val="tx1"/>
                </a:solidFill>
              </a:defRPr>
            </a:lvl1pPr>
            <a:lvl2pPr marL="396875" indent="-182563">
              <a:defRPr sz="1400">
                <a:solidFill>
                  <a:schemeClr val="tx1"/>
                </a:solidFill>
              </a:defRPr>
            </a:lvl2pPr>
            <a:lvl3pPr marL="625475" indent="-182563">
              <a:defRPr sz="1400">
                <a:solidFill>
                  <a:schemeClr val="tx1"/>
                </a:solidFill>
              </a:defRPr>
            </a:lvl3pPr>
            <a:lvl4pPr marL="854075" indent="-182563">
              <a:defRPr sz="1400">
                <a:solidFill>
                  <a:schemeClr val="tx1"/>
                </a:solidFill>
              </a:defRPr>
            </a:lvl4pPr>
            <a:lvl5pPr marL="1082675" indent="-182563">
              <a:defRPr sz="14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5"/>
          <p:cNvSpPr>
            <a:spLocks noGrp="1"/>
          </p:cNvSpPr>
          <p:nvPr>
            <p:ph sz="quarter" idx="17"/>
          </p:nvPr>
        </p:nvSpPr>
        <p:spPr>
          <a:xfrm>
            <a:off x="4286251" y="1639363"/>
            <a:ext cx="3615352" cy="4286056"/>
          </a:xfrm>
        </p:spPr>
        <p:txBody>
          <a:bodyPr/>
          <a:lstStyle>
            <a:lvl1pPr>
              <a:defRPr sz="1400">
                <a:solidFill>
                  <a:schemeClr val="tx1"/>
                </a:solidFill>
              </a:defRPr>
            </a:lvl1pPr>
            <a:lvl2pPr marL="396875" indent="-182563">
              <a:defRPr sz="1400">
                <a:solidFill>
                  <a:schemeClr val="tx1"/>
                </a:solidFill>
              </a:defRPr>
            </a:lvl2pPr>
            <a:lvl3pPr marL="625475" indent="-182563">
              <a:defRPr sz="1400">
                <a:solidFill>
                  <a:schemeClr val="tx1"/>
                </a:solidFill>
              </a:defRPr>
            </a:lvl3pPr>
            <a:lvl4pPr marL="854075" indent="-182563">
              <a:defRPr sz="1400">
                <a:solidFill>
                  <a:schemeClr val="tx1"/>
                </a:solidFill>
              </a:defRPr>
            </a:lvl4pPr>
            <a:lvl5pPr marL="1082675" indent="-182563">
              <a:defRPr sz="14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5"/>
          <p:cNvSpPr>
            <a:spLocks noGrp="1"/>
          </p:cNvSpPr>
          <p:nvPr>
            <p:ph sz="quarter" idx="18" hasCustomPrompt="1"/>
          </p:nvPr>
        </p:nvSpPr>
        <p:spPr>
          <a:xfrm>
            <a:off x="8145464" y="1639427"/>
            <a:ext cx="3592394" cy="4286056"/>
          </a:xfrm>
        </p:spPr>
        <p:txBody>
          <a:bodyPr/>
          <a:lstStyle>
            <a:lvl1pPr>
              <a:defRPr sz="1400">
                <a:solidFill>
                  <a:schemeClr val="tx1"/>
                </a:solidFill>
              </a:defRPr>
            </a:lvl1pPr>
            <a:lvl2pPr marL="396875" indent="-182563">
              <a:defRPr sz="1400">
                <a:solidFill>
                  <a:schemeClr val="tx1"/>
                </a:solidFill>
              </a:defRPr>
            </a:lvl2pPr>
            <a:lvl3pPr marL="625475" indent="-182563">
              <a:defRPr sz="1400">
                <a:solidFill>
                  <a:schemeClr val="tx1"/>
                </a:solidFill>
              </a:defRPr>
            </a:lvl3pPr>
            <a:lvl4pPr marL="854075" indent="-182563">
              <a:defRPr sz="1400">
                <a:solidFill>
                  <a:schemeClr val="tx1"/>
                </a:solidFill>
              </a:defRPr>
            </a:lvl4pPr>
            <a:lvl5pPr marL="1082675" indent="-182563">
              <a:defRPr sz="14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6"/>
          <p:cNvSpPr>
            <a:spLocks noGrp="1"/>
          </p:cNvSpPr>
          <p:nvPr>
            <p:ph type="body" sz="quarter" idx="19"/>
          </p:nvPr>
        </p:nvSpPr>
        <p:spPr>
          <a:xfrm>
            <a:off x="457200" y="6059488"/>
            <a:ext cx="11280658" cy="438150"/>
          </a:xfrm>
        </p:spPr>
        <p:txBody>
          <a:bodyPr anchor="b" anchorCtr="0"/>
          <a:lstStyle>
            <a:lvl1pPr>
              <a:spcAft>
                <a:spcPts val="0"/>
              </a:spcAft>
              <a:defRPr sz="900"/>
            </a:lvl1pPr>
            <a:lvl2pPr marL="0" indent="0">
              <a:spcAft>
                <a:spcPts val="0"/>
              </a:spcAft>
              <a:buNone/>
              <a:defRPr sz="900"/>
            </a:lvl2pPr>
            <a:lvl3pPr marL="0" indent="0">
              <a:spcAft>
                <a:spcPts val="0"/>
              </a:spcAft>
              <a:buNone/>
              <a:defRPr sz="900"/>
            </a:lvl3pPr>
            <a:lvl4pPr marL="0" indent="0">
              <a:spcAft>
                <a:spcPts val="0"/>
              </a:spcAft>
              <a:buNone/>
              <a:defRPr sz="900"/>
            </a:lvl4pPr>
            <a:lvl5pPr marL="0" indent="0">
              <a:spcAft>
                <a:spcPts val="0"/>
              </a:spcAft>
              <a:buNone/>
              <a:defRPr sz="900"/>
            </a:lvl5pPr>
            <a:lvl6pPr marL="0" indent="0">
              <a:spcAft>
                <a:spcPts val="0"/>
              </a:spcAft>
              <a:buNone/>
              <a:defRPr sz="900"/>
            </a:lvl6pPr>
            <a:lvl7pPr marL="0" indent="0">
              <a:spcAft>
                <a:spcPts val="0"/>
              </a:spcAft>
              <a:buNone/>
              <a:defRPr sz="900"/>
            </a:lvl7pPr>
            <a:lvl8pPr marL="0" indent="0">
              <a:spcAft>
                <a:spcPts val="0"/>
              </a:spcAft>
              <a:buNone/>
              <a:defRPr sz="900"/>
            </a:lvl8pPr>
            <a:lvl9pPr marL="0" indent="0">
              <a:spcAft>
                <a:spcPts val="0"/>
              </a:spcAft>
              <a:buNone/>
              <a:defRPr sz="900"/>
            </a:lvl9pPr>
          </a:lstStyle>
          <a:p>
            <a:pPr lvl="0"/>
            <a:r>
              <a:rPr lang="en-US"/>
              <a:t>Click to edit Master text styles</a:t>
            </a:r>
          </a:p>
        </p:txBody>
      </p:sp>
      <p:sp>
        <p:nvSpPr>
          <p:cNvPr id="15" name="Slide Number Placeholder 5"/>
          <p:cNvSpPr>
            <a:spLocks noGrp="1"/>
          </p:cNvSpPr>
          <p:nvPr>
            <p:ph type="sldNum" sz="quarter" idx="4"/>
          </p:nvPr>
        </p:nvSpPr>
        <p:spPr>
          <a:xfrm>
            <a:off x="5720410" y="6497638"/>
            <a:ext cx="767476" cy="266547"/>
          </a:xfrm>
          <a:prstGeom prst="rect">
            <a:avLst/>
          </a:prstGeom>
        </p:spPr>
        <p:txBody>
          <a:bodyPr vert="horz" lIns="0" tIns="0" rIns="0" bIns="0" rtlCol="0" anchor="b" anchorCtr="0"/>
          <a:lstStyle>
            <a:lvl1pPr algn="ctr">
              <a:defRPr sz="900">
                <a:solidFill>
                  <a:schemeClr val="tx1"/>
                </a:solidFill>
                <a:latin typeface="Arial" panose="020B0604020202020204" pitchFamily="34" charset="0"/>
                <a:cs typeface="Arial" panose="020B0604020202020204" pitchFamily="34" charset="0"/>
              </a:defRPr>
            </a:lvl1pPr>
          </a:lstStyle>
          <a:p>
            <a:fld id="{1E5366A3-0E00-430A-B059-971E374C0C45}" type="slidenum">
              <a:rPr lang="en-US" smtClean="0"/>
              <a:pPr/>
              <a:t>‹#›</a:t>
            </a:fld>
            <a:endParaRPr lang="en-US" normalizeH="1" dirty="0"/>
          </a:p>
        </p:txBody>
      </p:sp>
      <p:sp>
        <p:nvSpPr>
          <p:cNvPr id="16" name="Footer Placeholder 3"/>
          <p:cNvSpPr>
            <a:spLocks noGrp="1"/>
          </p:cNvSpPr>
          <p:nvPr>
            <p:ph type="ftr" sz="quarter" idx="3"/>
          </p:nvPr>
        </p:nvSpPr>
        <p:spPr>
          <a:xfrm>
            <a:off x="369888" y="6630118"/>
            <a:ext cx="5350522" cy="162643"/>
          </a:xfrm>
          <a:prstGeom prst="rect">
            <a:avLst/>
          </a:prstGeom>
        </p:spPr>
        <p:txBody>
          <a:bodyPr vert="horz" lIns="91440" tIns="45720" rIns="91440" bIns="45720" rtlCol="0" anchor="b"/>
          <a:lstStyle>
            <a:lvl1pPr algn="l">
              <a:defRPr sz="800">
                <a:solidFill>
                  <a:schemeClr val="tx1"/>
                </a:solidFill>
              </a:defRPr>
            </a:lvl1pPr>
          </a:lstStyle>
          <a:p>
            <a:r>
              <a:rPr lang="en-US"/>
              <a:t>Set footer with Insert &gt; Header &amp; Footer</a:t>
            </a:r>
            <a:endParaRPr lang="en-US" dirty="0"/>
          </a:p>
        </p:txBody>
      </p:sp>
      <p:pic>
        <p:nvPicPr>
          <p:cNvPr id="10" name="Picture 9">
            <a:extLst>
              <a:ext uri="{FF2B5EF4-FFF2-40B4-BE49-F238E27FC236}">
                <a16:creationId xmlns:a16="http://schemas.microsoft.com/office/drawing/2014/main" id="{A75A5D8A-EDEA-C82C-6088-9F7D768F7F3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60965" y="6553917"/>
            <a:ext cx="852903" cy="189904"/>
          </a:xfrm>
          <a:prstGeom prst="rect">
            <a:avLst/>
          </a:prstGeom>
        </p:spPr>
      </p:pic>
    </p:spTree>
    <p:extLst>
      <p:ext uri="{BB962C8B-B14F-4D97-AF65-F5344CB8AC3E}">
        <p14:creationId xmlns:p14="http://schemas.microsoft.com/office/powerpoint/2010/main" val="30933722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Left column narrow">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899" y="446066"/>
            <a:ext cx="11266367" cy="1003300"/>
          </a:xfrm>
        </p:spPr>
        <p:txBody>
          <a:bodyPr/>
          <a:lstStyle>
            <a:lvl1pPr>
              <a:defRPr sz="2800">
                <a:solidFill>
                  <a:srgbClr val="A6093D"/>
                </a:solidFill>
              </a:defRPr>
            </a:lvl1pPr>
          </a:lstStyle>
          <a:p>
            <a:r>
              <a:rPr lang="en-US" dirty="0"/>
              <a:t>Click to edit master title style</a:t>
            </a:r>
          </a:p>
        </p:txBody>
      </p:sp>
      <p:sp>
        <p:nvSpPr>
          <p:cNvPr id="6" name="Content Placeholder 5"/>
          <p:cNvSpPr>
            <a:spLocks noGrp="1"/>
          </p:cNvSpPr>
          <p:nvPr>
            <p:ph sz="quarter" idx="16"/>
          </p:nvPr>
        </p:nvSpPr>
        <p:spPr>
          <a:xfrm>
            <a:off x="456676" y="1639362"/>
            <a:ext cx="3590924" cy="4320743"/>
          </a:xfrm>
        </p:spPr>
        <p:txBody>
          <a:bodyPr/>
          <a:lstStyle>
            <a:lvl1pPr>
              <a:defRPr sz="1400">
                <a:solidFill>
                  <a:schemeClr val="tx1"/>
                </a:solidFill>
              </a:defRPr>
            </a:lvl1pPr>
            <a:lvl2pPr marL="396875" indent="-182563">
              <a:defRPr sz="1400">
                <a:solidFill>
                  <a:schemeClr val="tx1"/>
                </a:solidFill>
              </a:defRPr>
            </a:lvl2pPr>
            <a:lvl3pPr marL="625475" indent="-182563">
              <a:defRPr sz="1400">
                <a:solidFill>
                  <a:schemeClr val="tx1"/>
                </a:solidFill>
              </a:defRPr>
            </a:lvl3pPr>
            <a:lvl4pPr marL="854075" indent="-182563">
              <a:defRPr sz="1400">
                <a:solidFill>
                  <a:schemeClr val="tx1"/>
                </a:solidFill>
              </a:defRPr>
            </a:lvl4pPr>
            <a:lvl5pPr marL="1082675" indent="-182563">
              <a:defRPr sz="14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5"/>
          <p:cNvSpPr>
            <a:spLocks noGrp="1"/>
          </p:cNvSpPr>
          <p:nvPr>
            <p:ph sz="quarter" idx="17"/>
          </p:nvPr>
        </p:nvSpPr>
        <p:spPr>
          <a:xfrm>
            <a:off x="4286250" y="1639363"/>
            <a:ext cx="7442080" cy="4320742"/>
          </a:xfrm>
        </p:spPr>
        <p:txBody>
          <a:bodyPr/>
          <a:lstStyle>
            <a:lvl1pPr>
              <a:defRPr sz="1400">
                <a:solidFill>
                  <a:schemeClr val="tx1"/>
                </a:solidFill>
              </a:defRPr>
            </a:lvl1pPr>
            <a:lvl2pPr marL="396875" indent="-182563">
              <a:defRPr sz="1400">
                <a:solidFill>
                  <a:schemeClr val="tx1"/>
                </a:solidFill>
              </a:defRPr>
            </a:lvl2pPr>
            <a:lvl3pPr marL="625475" indent="-182563">
              <a:defRPr sz="1400">
                <a:solidFill>
                  <a:schemeClr val="tx1"/>
                </a:solidFill>
              </a:defRPr>
            </a:lvl3pPr>
            <a:lvl4pPr marL="854075" indent="-182563">
              <a:defRPr sz="1400">
                <a:solidFill>
                  <a:schemeClr val="tx1"/>
                </a:solidFill>
              </a:defRPr>
            </a:lvl4pPr>
            <a:lvl5pPr marL="1082675" indent="-182563">
              <a:defRPr sz="14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6"/>
          <p:cNvSpPr>
            <a:spLocks noGrp="1"/>
          </p:cNvSpPr>
          <p:nvPr>
            <p:ph type="body" sz="quarter" idx="18"/>
          </p:nvPr>
        </p:nvSpPr>
        <p:spPr>
          <a:xfrm>
            <a:off x="457899" y="6059488"/>
            <a:ext cx="11266367" cy="438150"/>
          </a:xfrm>
        </p:spPr>
        <p:txBody>
          <a:bodyPr anchor="b" anchorCtr="0"/>
          <a:lstStyle>
            <a:lvl1pPr>
              <a:spcAft>
                <a:spcPts val="0"/>
              </a:spcAft>
              <a:defRPr sz="900"/>
            </a:lvl1pPr>
            <a:lvl2pPr marL="0" indent="0">
              <a:spcAft>
                <a:spcPts val="0"/>
              </a:spcAft>
              <a:buNone/>
              <a:defRPr sz="900"/>
            </a:lvl2pPr>
            <a:lvl3pPr marL="0" indent="0">
              <a:spcAft>
                <a:spcPts val="0"/>
              </a:spcAft>
              <a:buNone/>
              <a:defRPr sz="900"/>
            </a:lvl3pPr>
            <a:lvl4pPr marL="0" indent="0">
              <a:spcAft>
                <a:spcPts val="0"/>
              </a:spcAft>
              <a:buNone/>
              <a:defRPr sz="900"/>
            </a:lvl4pPr>
            <a:lvl5pPr marL="0" indent="0">
              <a:spcAft>
                <a:spcPts val="0"/>
              </a:spcAft>
              <a:buNone/>
              <a:defRPr sz="900"/>
            </a:lvl5pPr>
            <a:lvl6pPr marL="0" indent="0">
              <a:spcAft>
                <a:spcPts val="0"/>
              </a:spcAft>
              <a:buNone/>
              <a:defRPr sz="900"/>
            </a:lvl6pPr>
            <a:lvl7pPr marL="0" indent="0">
              <a:spcAft>
                <a:spcPts val="0"/>
              </a:spcAft>
              <a:buNone/>
              <a:defRPr sz="900"/>
            </a:lvl7pPr>
            <a:lvl8pPr marL="0" indent="0">
              <a:spcAft>
                <a:spcPts val="0"/>
              </a:spcAft>
              <a:buNone/>
              <a:defRPr sz="900"/>
            </a:lvl8pPr>
            <a:lvl9pPr marL="0" indent="0">
              <a:spcAft>
                <a:spcPts val="0"/>
              </a:spcAft>
              <a:buNone/>
              <a:defRPr sz="900"/>
            </a:lvl9pPr>
          </a:lstStyle>
          <a:p>
            <a:pPr lvl="0"/>
            <a:r>
              <a:rPr lang="en-US"/>
              <a:t>Click to edit Master text styles</a:t>
            </a:r>
          </a:p>
        </p:txBody>
      </p:sp>
      <p:sp>
        <p:nvSpPr>
          <p:cNvPr id="10" name="Slide Number Placeholder 5"/>
          <p:cNvSpPr>
            <a:spLocks noGrp="1"/>
          </p:cNvSpPr>
          <p:nvPr>
            <p:ph type="sldNum" sz="quarter" idx="4"/>
          </p:nvPr>
        </p:nvSpPr>
        <p:spPr>
          <a:xfrm>
            <a:off x="5720410" y="6497638"/>
            <a:ext cx="767476" cy="266547"/>
          </a:xfrm>
          <a:prstGeom prst="rect">
            <a:avLst/>
          </a:prstGeom>
        </p:spPr>
        <p:txBody>
          <a:bodyPr vert="horz" lIns="0" tIns="0" rIns="0" bIns="0" rtlCol="0" anchor="b" anchorCtr="0"/>
          <a:lstStyle>
            <a:lvl1pPr algn="ctr">
              <a:defRPr sz="900">
                <a:solidFill>
                  <a:schemeClr val="tx1"/>
                </a:solidFill>
                <a:latin typeface="Arial" panose="020B0604020202020204" pitchFamily="34" charset="0"/>
                <a:cs typeface="Arial" panose="020B0604020202020204" pitchFamily="34" charset="0"/>
              </a:defRPr>
            </a:lvl1pPr>
          </a:lstStyle>
          <a:p>
            <a:fld id="{1E5366A3-0E00-430A-B059-971E374C0C45}" type="slidenum">
              <a:rPr lang="en-US" smtClean="0"/>
              <a:pPr/>
              <a:t>‹#›</a:t>
            </a:fld>
            <a:endParaRPr lang="en-US" normalizeH="1" dirty="0"/>
          </a:p>
        </p:txBody>
      </p:sp>
      <p:sp>
        <p:nvSpPr>
          <p:cNvPr id="14" name="Footer Placeholder 3"/>
          <p:cNvSpPr>
            <a:spLocks noGrp="1"/>
          </p:cNvSpPr>
          <p:nvPr>
            <p:ph type="ftr" sz="quarter" idx="3"/>
          </p:nvPr>
        </p:nvSpPr>
        <p:spPr>
          <a:xfrm>
            <a:off x="369888" y="6630118"/>
            <a:ext cx="5350522" cy="162643"/>
          </a:xfrm>
          <a:prstGeom prst="rect">
            <a:avLst/>
          </a:prstGeom>
        </p:spPr>
        <p:txBody>
          <a:bodyPr vert="horz" lIns="91440" tIns="45720" rIns="91440" bIns="45720" rtlCol="0" anchor="b"/>
          <a:lstStyle>
            <a:lvl1pPr algn="l">
              <a:defRPr sz="800">
                <a:solidFill>
                  <a:schemeClr val="tx1"/>
                </a:solidFill>
              </a:defRPr>
            </a:lvl1pPr>
          </a:lstStyle>
          <a:p>
            <a:r>
              <a:rPr lang="en-US" dirty="0"/>
              <a:t>Set footer with Insert &gt; Header &amp; Footer</a:t>
            </a:r>
          </a:p>
        </p:txBody>
      </p:sp>
      <p:pic>
        <p:nvPicPr>
          <p:cNvPr id="9" name="Picture 8">
            <a:extLst>
              <a:ext uri="{FF2B5EF4-FFF2-40B4-BE49-F238E27FC236}">
                <a16:creationId xmlns:a16="http://schemas.microsoft.com/office/drawing/2014/main" id="{AB9DAC58-6DAE-D000-2A32-DF941D99F0A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60965" y="6553917"/>
            <a:ext cx="852903" cy="189904"/>
          </a:xfrm>
          <a:prstGeom prst="rect">
            <a:avLst/>
          </a:prstGeom>
        </p:spPr>
      </p:pic>
    </p:spTree>
    <p:extLst>
      <p:ext uri="{BB962C8B-B14F-4D97-AF65-F5344CB8AC3E}">
        <p14:creationId xmlns:p14="http://schemas.microsoft.com/office/powerpoint/2010/main" val="118538782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Left column w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899" y="446066"/>
            <a:ext cx="11266367" cy="1003300"/>
          </a:xfrm>
        </p:spPr>
        <p:txBody>
          <a:bodyPr/>
          <a:lstStyle>
            <a:lvl1pPr>
              <a:defRPr sz="2800">
                <a:solidFill>
                  <a:srgbClr val="A6093D"/>
                </a:solidFill>
              </a:defRPr>
            </a:lvl1pPr>
          </a:lstStyle>
          <a:p>
            <a:r>
              <a:rPr lang="en-US" dirty="0"/>
              <a:t>Click to edit master title style</a:t>
            </a:r>
          </a:p>
        </p:txBody>
      </p:sp>
      <p:sp>
        <p:nvSpPr>
          <p:cNvPr id="6" name="Content Placeholder 5"/>
          <p:cNvSpPr>
            <a:spLocks noGrp="1"/>
          </p:cNvSpPr>
          <p:nvPr>
            <p:ph sz="quarter" idx="16"/>
          </p:nvPr>
        </p:nvSpPr>
        <p:spPr>
          <a:xfrm>
            <a:off x="456676" y="1639362"/>
            <a:ext cx="7450136" cy="4320743"/>
          </a:xfrm>
        </p:spPr>
        <p:txBody>
          <a:bodyPr/>
          <a:lstStyle>
            <a:lvl1pPr>
              <a:defRPr sz="1400">
                <a:solidFill>
                  <a:schemeClr val="tx1"/>
                </a:solidFill>
              </a:defRPr>
            </a:lvl1pPr>
            <a:lvl2pPr marL="396875" indent="-182563">
              <a:defRPr sz="1400">
                <a:solidFill>
                  <a:schemeClr val="tx1"/>
                </a:solidFill>
              </a:defRPr>
            </a:lvl2pPr>
            <a:lvl3pPr marL="625475" indent="-182563">
              <a:defRPr sz="1400">
                <a:solidFill>
                  <a:schemeClr val="tx1"/>
                </a:solidFill>
              </a:defRPr>
            </a:lvl3pPr>
            <a:lvl4pPr marL="854075" indent="-182563">
              <a:defRPr sz="1400">
                <a:solidFill>
                  <a:schemeClr val="tx1"/>
                </a:solidFill>
              </a:defRPr>
            </a:lvl4pPr>
            <a:lvl5pPr marL="1082675" indent="-182563">
              <a:defRPr sz="14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5"/>
          <p:cNvSpPr>
            <a:spLocks noGrp="1"/>
          </p:cNvSpPr>
          <p:nvPr>
            <p:ph sz="quarter" idx="17"/>
          </p:nvPr>
        </p:nvSpPr>
        <p:spPr>
          <a:xfrm>
            <a:off x="8145464" y="1639889"/>
            <a:ext cx="3589336" cy="4320743"/>
          </a:xfrm>
        </p:spPr>
        <p:txBody>
          <a:bodyPr/>
          <a:lstStyle>
            <a:lvl1pPr>
              <a:defRPr sz="1400">
                <a:solidFill>
                  <a:schemeClr val="tx1"/>
                </a:solidFill>
              </a:defRPr>
            </a:lvl1pPr>
            <a:lvl2pPr marL="396875" indent="-182563">
              <a:defRPr sz="1400">
                <a:solidFill>
                  <a:schemeClr val="tx1"/>
                </a:solidFill>
              </a:defRPr>
            </a:lvl2pPr>
            <a:lvl3pPr marL="625475" indent="-182563">
              <a:defRPr sz="1400">
                <a:solidFill>
                  <a:schemeClr val="tx1"/>
                </a:solidFill>
              </a:defRPr>
            </a:lvl3pPr>
            <a:lvl4pPr marL="854075" indent="-182563">
              <a:defRPr sz="1400">
                <a:solidFill>
                  <a:schemeClr val="tx1"/>
                </a:solidFill>
              </a:defRPr>
            </a:lvl4pPr>
            <a:lvl5pPr marL="1082675" indent="-182563">
              <a:defRPr sz="14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6"/>
          <p:cNvSpPr>
            <a:spLocks noGrp="1"/>
          </p:cNvSpPr>
          <p:nvPr>
            <p:ph type="body" sz="quarter" idx="18"/>
          </p:nvPr>
        </p:nvSpPr>
        <p:spPr>
          <a:xfrm>
            <a:off x="455613" y="6059488"/>
            <a:ext cx="11279187" cy="438150"/>
          </a:xfrm>
        </p:spPr>
        <p:txBody>
          <a:bodyPr anchor="b" anchorCtr="0"/>
          <a:lstStyle>
            <a:lvl1pPr>
              <a:spcAft>
                <a:spcPts val="0"/>
              </a:spcAft>
              <a:defRPr sz="900"/>
            </a:lvl1pPr>
            <a:lvl2pPr marL="0" indent="0">
              <a:spcAft>
                <a:spcPts val="0"/>
              </a:spcAft>
              <a:buNone/>
              <a:defRPr sz="900"/>
            </a:lvl2pPr>
            <a:lvl3pPr marL="0" indent="0">
              <a:spcAft>
                <a:spcPts val="0"/>
              </a:spcAft>
              <a:buNone/>
              <a:defRPr sz="900"/>
            </a:lvl3pPr>
            <a:lvl4pPr marL="0" indent="0">
              <a:spcAft>
                <a:spcPts val="0"/>
              </a:spcAft>
              <a:buNone/>
              <a:defRPr sz="900"/>
            </a:lvl4pPr>
            <a:lvl5pPr marL="0" indent="0">
              <a:spcAft>
                <a:spcPts val="0"/>
              </a:spcAft>
              <a:buNone/>
              <a:defRPr sz="900"/>
            </a:lvl5pPr>
            <a:lvl6pPr marL="0" indent="0">
              <a:spcAft>
                <a:spcPts val="0"/>
              </a:spcAft>
              <a:buNone/>
              <a:defRPr sz="900"/>
            </a:lvl6pPr>
            <a:lvl7pPr marL="0" indent="0">
              <a:spcAft>
                <a:spcPts val="0"/>
              </a:spcAft>
              <a:buNone/>
              <a:defRPr sz="900"/>
            </a:lvl7pPr>
            <a:lvl8pPr marL="0" indent="0">
              <a:spcAft>
                <a:spcPts val="0"/>
              </a:spcAft>
              <a:buNone/>
              <a:defRPr sz="900"/>
            </a:lvl8pPr>
            <a:lvl9pPr marL="0" indent="0">
              <a:spcAft>
                <a:spcPts val="0"/>
              </a:spcAft>
              <a:buNone/>
              <a:defRPr sz="900"/>
            </a:lvl9pPr>
          </a:lstStyle>
          <a:p>
            <a:pPr lvl="0"/>
            <a:r>
              <a:rPr lang="en-US"/>
              <a:t>Click to edit Master text styles</a:t>
            </a:r>
          </a:p>
        </p:txBody>
      </p:sp>
      <p:sp>
        <p:nvSpPr>
          <p:cNvPr id="10" name="Slide Number Placeholder 5"/>
          <p:cNvSpPr>
            <a:spLocks noGrp="1"/>
          </p:cNvSpPr>
          <p:nvPr>
            <p:ph type="sldNum" sz="quarter" idx="4"/>
          </p:nvPr>
        </p:nvSpPr>
        <p:spPr>
          <a:xfrm>
            <a:off x="5720410" y="6497638"/>
            <a:ext cx="767476" cy="266547"/>
          </a:xfrm>
          <a:prstGeom prst="rect">
            <a:avLst/>
          </a:prstGeom>
        </p:spPr>
        <p:txBody>
          <a:bodyPr vert="horz" lIns="0" tIns="0" rIns="0" bIns="0" rtlCol="0" anchor="b" anchorCtr="0"/>
          <a:lstStyle>
            <a:lvl1pPr algn="ctr">
              <a:defRPr sz="900">
                <a:solidFill>
                  <a:schemeClr val="tx1"/>
                </a:solidFill>
                <a:latin typeface="Arial" panose="020B0604020202020204" pitchFamily="34" charset="0"/>
                <a:cs typeface="Arial" panose="020B0604020202020204" pitchFamily="34" charset="0"/>
              </a:defRPr>
            </a:lvl1pPr>
          </a:lstStyle>
          <a:p>
            <a:fld id="{1E5366A3-0E00-430A-B059-971E374C0C45}" type="slidenum">
              <a:rPr lang="en-US" smtClean="0"/>
              <a:pPr/>
              <a:t>‹#›</a:t>
            </a:fld>
            <a:endParaRPr lang="en-US" normalizeH="1" dirty="0"/>
          </a:p>
        </p:txBody>
      </p:sp>
      <p:sp>
        <p:nvSpPr>
          <p:cNvPr id="14" name="Footer Placeholder 3"/>
          <p:cNvSpPr>
            <a:spLocks noGrp="1"/>
          </p:cNvSpPr>
          <p:nvPr>
            <p:ph type="ftr" sz="quarter" idx="3"/>
          </p:nvPr>
        </p:nvSpPr>
        <p:spPr>
          <a:xfrm>
            <a:off x="369888" y="6630118"/>
            <a:ext cx="5350522" cy="162643"/>
          </a:xfrm>
          <a:prstGeom prst="rect">
            <a:avLst/>
          </a:prstGeom>
        </p:spPr>
        <p:txBody>
          <a:bodyPr vert="horz" lIns="91440" tIns="45720" rIns="91440" bIns="45720" rtlCol="0" anchor="ctr"/>
          <a:lstStyle>
            <a:lvl1pPr algn="l">
              <a:defRPr sz="800">
                <a:solidFill>
                  <a:schemeClr val="tx1"/>
                </a:solidFill>
              </a:defRPr>
            </a:lvl1pPr>
          </a:lstStyle>
          <a:p>
            <a:r>
              <a:rPr lang="en-US"/>
              <a:t>Set footer with Insert &gt; Header &amp; Footer</a:t>
            </a:r>
            <a:endParaRPr lang="en-US" dirty="0"/>
          </a:p>
        </p:txBody>
      </p:sp>
      <p:pic>
        <p:nvPicPr>
          <p:cNvPr id="9" name="Picture 8">
            <a:extLst>
              <a:ext uri="{FF2B5EF4-FFF2-40B4-BE49-F238E27FC236}">
                <a16:creationId xmlns:a16="http://schemas.microsoft.com/office/drawing/2014/main" id="{ACD680B7-FF54-6F6C-C6E7-ADF34A23C4C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60965" y="6553917"/>
            <a:ext cx="852903" cy="189904"/>
          </a:xfrm>
          <a:prstGeom prst="rect">
            <a:avLst/>
          </a:prstGeom>
        </p:spPr>
      </p:pic>
    </p:spTree>
    <p:extLst>
      <p:ext uri="{BB962C8B-B14F-4D97-AF65-F5344CB8AC3E}">
        <p14:creationId xmlns:p14="http://schemas.microsoft.com/office/powerpoint/2010/main" val="387098240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 column compar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899" y="446066"/>
            <a:ext cx="11266367" cy="1003300"/>
          </a:xfrm>
        </p:spPr>
        <p:txBody>
          <a:bodyPr/>
          <a:lstStyle>
            <a:lvl1pPr>
              <a:defRPr sz="2800">
                <a:solidFill>
                  <a:srgbClr val="A6093D"/>
                </a:solidFill>
              </a:defRPr>
            </a:lvl1pPr>
          </a:lstStyle>
          <a:p>
            <a:r>
              <a:rPr lang="en-US" dirty="0"/>
              <a:t>Click to edit master title style</a:t>
            </a:r>
          </a:p>
        </p:txBody>
      </p:sp>
      <p:sp>
        <p:nvSpPr>
          <p:cNvPr id="5" name="Text Placeholder 4"/>
          <p:cNvSpPr>
            <a:spLocks noGrp="1"/>
          </p:cNvSpPr>
          <p:nvPr>
            <p:ph type="body" sz="quarter" idx="12" hasCustomPrompt="1"/>
          </p:nvPr>
        </p:nvSpPr>
        <p:spPr>
          <a:xfrm>
            <a:off x="456675" y="1639363"/>
            <a:ext cx="3590925" cy="685799"/>
          </a:xfrm>
        </p:spPr>
        <p:txBody>
          <a:bodyPr/>
          <a:lstStyle>
            <a:lvl1pPr>
              <a:spcAft>
                <a:spcPts val="0"/>
              </a:spcAft>
              <a:defRPr sz="1800" b="0">
                <a:solidFill>
                  <a:schemeClr val="tx2"/>
                </a:solidFill>
              </a:defRPr>
            </a:lvl1pPr>
            <a:lvl2pPr marL="182880" indent="-182880">
              <a:spcAft>
                <a:spcPts val="0"/>
              </a:spcAft>
              <a:buFont typeface="Arial" panose="020B0604020202020204" pitchFamily="34" charset="0"/>
              <a:buChar char="•"/>
              <a:defRPr sz="1800" b="1">
                <a:solidFill>
                  <a:schemeClr val="tx1"/>
                </a:solidFill>
              </a:defRPr>
            </a:lvl2pPr>
            <a:lvl3pPr marL="365760" indent="-182880">
              <a:spcAft>
                <a:spcPts val="0"/>
              </a:spcAft>
              <a:buFont typeface="Arial" panose="020B0604020202020204" pitchFamily="34" charset="0"/>
              <a:buChar char="-"/>
              <a:defRPr sz="1800" b="1">
                <a:solidFill>
                  <a:schemeClr val="tx1"/>
                </a:solidFill>
              </a:defRPr>
            </a:lvl3pPr>
            <a:lvl4pPr marL="365760" indent="-182880">
              <a:spcAft>
                <a:spcPts val="0"/>
              </a:spcAft>
              <a:buFont typeface="Arial" panose="020B0604020202020204" pitchFamily="34" charset="0"/>
              <a:buChar char="-"/>
              <a:defRPr sz="1800" b="1">
                <a:solidFill>
                  <a:schemeClr val="tx1"/>
                </a:solidFill>
              </a:defRPr>
            </a:lvl4pPr>
            <a:lvl5pPr marL="365760" indent="-182880">
              <a:spcAft>
                <a:spcPts val="0"/>
              </a:spcAft>
              <a:buFont typeface="Arial" panose="020B0604020202020204" pitchFamily="34" charset="0"/>
              <a:buChar char="-"/>
              <a:defRPr sz="1800" b="1">
                <a:solidFill>
                  <a:schemeClr val="tx1"/>
                </a:solidFill>
              </a:defRPr>
            </a:lvl5pPr>
            <a:lvl6pPr marL="365760" indent="-182880">
              <a:spcAft>
                <a:spcPts val="0"/>
              </a:spcAft>
              <a:buFont typeface="Arial" panose="020B0604020202020204" pitchFamily="34" charset="0"/>
              <a:buChar char="-"/>
              <a:defRPr sz="1800" b="1">
                <a:solidFill>
                  <a:schemeClr val="tx1"/>
                </a:solidFill>
              </a:defRPr>
            </a:lvl6pPr>
            <a:lvl7pPr marL="365760" indent="-182880">
              <a:spcAft>
                <a:spcPts val="0"/>
              </a:spcAft>
              <a:buFont typeface="Arial" panose="020B0604020202020204" pitchFamily="34" charset="0"/>
              <a:buChar char="-"/>
              <a:defRPr sz="1800" b="1">
                <a:solidFill>
                  <a:schemeClr val="tx1"/>
                </a:solidFill>
              </a:defRPr>
            </a:lvl7pPr>
            <a:lvl8pPr marL="365760" indent="-182880">
              <a:spcAft>
                <a:spcPts val="0"/>
              </a:spcAft>
              <a:buFont typeface="Arial" panose="020B0604020202020204" pitchFamily="34" charset="0"/>
              <a:buChar char="-"/>
              <a:defRPr sz="1800" b="1">
                <a:solidFill>
                  <a:schemeClr val="tx1"/>
                </a:solidFill>
              </a:defRPr>
            </a:lvl8pPr>
            <a:lvl9pPr marL="365760" indent="-182880">
              <a:spcAft>
                <a:spcPts val="0"/>
              </a:spcAft>
              <a:buFont typeface="Arial" panose="020B0604020202020204" pitchFamily="34" charset="0"/>
              <a:buChar char="-"/>
              <a:defRPr sz="1800" b="1">
                <a:solidFill>
                  <a:schemeClr val="tx1"/>
                </a:solidFill>
              </a:defRPr>
            </a:lvl9pPr>
          </a:lstStyle>
          <a:p>
            <a:pPr lvl="0"/>
            <a:r>
              <a:rPr lang="en-US" dirty="0"/>
              <a:t>Click to edit master text styles</a:t>
            </a:r>
          </a:p>
        </p:txBody>
      </p:sp>
      <p:sp>
        <p:nvSpPr>
          <p:cNvPr id="9" name="Content Placeholder 8"/>
          <p:cNvSpPr>
            <a:spLocks noGrp="1"/>
          </p:cNvSpPr>
          <p:nvPr>
            <p:ph sz="quarter" idx="16"/>
          </p:nvPr>
        </p:nvSpPr>
        <p:spPr>
          <a:xfrm>
            <a:off x="455613" y="2530476"/>
            <a:ext cx="3590925" cy="3393360"/>
          </a:xfrm>
        </p:spPr>
        <p:txBody>
          <a:bodyPr/>
          <a:lstStyle>
            <a:lvl1pPr>
              <a:defRPr sz="1400">
                <a:solidFill>
                  <a:schemeClr val="tx1"/>
                </a:solidFill>
              </a:defRPr>
            </a:lvl1pPr>
            <a:lvl2pPr marL="396875" indent="-182563">
              <a:defRPr sz="1400">
                <a:solidFill>
                  <a:schemeClr val="tx1"/>
                </a:solidFill>
              </a:defRPr>
            </a:lvl2pPr>
            <a:lvl3pPr marL="625475" indent="-182563">
              <a:defRPr sz="1400">
                <a:solidFill>
                  <a:schemeClr val="tx1"/>
                </a:solidFill>
              </a:defRPr>
            </a:lvl3pPr>
            <a:lvl4pPr marL="854075" indent="-182563">
              <a:defRPr sz="1400">
                <a:solidFill>
                  <a:schemeClr val="tx1"/>
                </a:solidFill>
              </a:defRPr>
            </a:lvl4pPr>
            <a:lvl5pPr marL="1082675" indent="-182563">
              <a:defRPr sz="14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8"/>
          <p:cNvSpPr>
            <a:spLocks noGrp="1"/>
          </p:cNvSpPr>
          <p:nvPr>
            <p:ph sz="quarter" idx="25"/>
          </p:nvPr>
        </p:nvSpPr>
        <p:spPr>
          <a:xfrm>
            <a:off x="4286250" y="2530476"/>
            <a:ext cx="3610444" cy="3393359"/>
          </a:xfrm>
        </p:spPr>
        <p:txBody>
          <a:bodyPr/>
          <a:lstStyle>
            <a:lvl1pPr>
              <a:defRPr sz="1400">
                <a:solidFill>
                  <a:schemeClr val="tx1"/>
                </a:solidFill>
              </a:defRPr>
            </a:lvl1pPr>
            <a:lvl2pPr marL="396875" indent="-182563">
              <a:defRPr sz="1400">
                <a:solidFill>
                  <a:schemeClr val="tx1"/>
                </a:solidFill>
              </a:defRPr>
            </a:lvl2pPr>
            <a:lvl3pPr marL="625475" indent="-182563">
              <a:defRPr sz="1400">
                <a:solidFill>
                  <a:schemeClr val="tx1"/>
                </a:solidFill>
              </a:defRPr>
            </a:lvl3pPr>
            <a:lvl4pPr marL="854075" indent="-182563">
              <a:defRPr sz="1400">
                <a:solidFill>
                  <a:schemeClr val="tx1"/>
                </a:solidFill>
              </a:defRPr>
            </a:lvl4pPr>
            <a:lvl5pPr marL="1082675" indent="-182563">
              <a:defRPr sz="14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8"/>
          <p:cNvSpPr>
            <a:spLocks noGrp="1"/>
          </p:cNvSpPr>
          <p:nvPr>
            <p:ph sz="quarter" idx="27"/>
          </p:nvPr>
        </p:nvSpPr>
        <p:spPr>
          <a:xfrm>
            <a:off x="8145463" y="2530474"/>
            <a:ext cx="3582865" cy="3393359"/>
          </a:xfrm>
        </p:spPr>
        <p:txBody>
          <a:bodyPr/>
          <a:lstStyle>
            <a:lvl1pPr>
              <a:defRPr sz="1400">
                <a:solidFill>
                  <a:schemeClr val="tx1"/>
                </a:solidFill>
              </a:defRPr>
            </a:lvl1pPr>
            <a:lvl2pPr marL="396875" indent="-182563">
              <a:defRPr sz="1400">
                <a:solidFill>
                  <a:schemeClr val="tx1"/>
                </a:solidFill>
              </a:defRPr>
            </a:lvl2pPr>
            <a:lvl3pPr marL="625475" indent="-182563">
              <a:defRPr sz="1400">
                <a:solidFill>
                  <a:schemeClr val="tx1"/>
                </a:solidFill>
              </a:defRPr>
            </a:lvl3pPr>
            <a:lvl4pPr marL="854075" indent="-182563">
              <a:defRPr sz="1400">
                <a:solidFill>
                  <a:schemeClr val="tx1"/>
                </a:solidFill>
              </a:defRPr>
            </a:lvl4pPr>
            <a:lvl5pPr marL="1082675" indent="-182563">
              <a:defRPr sz="14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Text Placeholder 6"/>
          <p:cNvSpPr>
            <a:spLocks noGrp="1"/>
          </p:cNvSpPr>
          <p:nvPr>
            <p:ph type="body" sz="quarter" idx="28"/>
          </p:nvPr>
        </p:nvSpPr>
        <p:spPr>
          <a:xfrm>
            <a:off x="455613" y="6059488"/>
            <a:ext cx="11281528" cy="438150"/>
          </a:xfrm>
        </p:spPr>
        <p:txBody>
          <a:bodyPr anchor="b" anchorCtr="0"/>
          <a:lstStyle>
            <a:lvl1pPr>
              <a:spcAft>
                <a:spcPts val="0"/>
              </a:spcAft>
              <a:defRPr sz="900"/>
            </a:lvl1pPr>
            <a:lvl2pPr marL="0" indent="0">
              <a:spcAft>
                <a:spcPts val="0"/>
              </a:spcAft>
              <a:buNone/>
              <a:defRPr sz="900"/>
            </a:lvl2pPr>
            <a:lvl3pPr marL="0" indent="0">
              <a:spcAft>
                <a:spcPts val="0"/>
              </a:spcAft>
              <a:buNone/>
              <a:defRPr sz="900"/>
            </a:lvl3pPr>
            <a:lvl4pPr marL="0" indent="0">
              <a:spcAft>
                <a:spcPts val="0"/>
              </a:spcAft>
              <a:buNone/>
              <a:defRPr sz="900"/>
            </a:lvl4pPr>
            <a:lvl5pPr marL="0" indent="0">
              <a:spcAft>
                <a:spcPts val="0"/>
              </a:spcAft>
              <a:buNone/>
              <a:defRPr sz="900"/>
            </a:lvl5pPr>
            <a:lvl6pPr marL="0" indent="0">
              <a:spcAft>
                <a:spcPts val="0"/>
              </a:spcAft>
              <a:buNone/>
              <a:defRPr sz="900"/>
            </a:lvl6pPr>
            <a:lvl7pPr marL="0" indent="0">
              <a:spcAft>
                <a:spcPts val="0"/>
              </a:spcAft>
              <a:buNone/>
              <a:defRPr sz="900"/>
            </a:lvl7pPr>
            <a:lvl8pPr marL="0" indent="0">
              <a:spcAft>
                <a:spcPts val="0"/>
              </a:spcAft>
              <a:buNone/>
              <a:defRPr sz="900"/>
            </a:lvl8pPr>
            <a:lvl9pPr marL="0" indent="0">
              <a:spcAft>
                <a:spcPts val="0"/>
              </a:spcAft>
              <a:buNone/>
              <a:defRPr sz="900"/>
            </a:lvl9pPr>
          </a:lstStyle>
          <a:p>
            <a:pPr lvl="0"/>
            <a:r>
              <a:rPr lang="en-US"/>
              <a:t>Click to edit Master text styles</a:t>
            </a:r>
          </a:p>
        </p:txBody>
      </p:sp>
      <p:sp>
        <p:nvSpPr>
          <p:cNvPr id="14" name="Text Placeholder 4"/>
          <p:cNvSpPr>
            <a:spLocks noGrp="1"/>
          </p:cNvSpPr>
          <p:nvPr>
            <p:ph type="body" sz="quarter" idx="30" hasCustomPrompt="1"/>
          </p:nvPr>
        </p:nvSpPr>
        <p:spPr>
          <a:xfrm>
            <a:off x="4286250" y="1639889"/>
            <a:ext cx="3625736" cy="685799"/>
          </a:xfrm>
        </p:spPr>
        <p:txBody>
          <a:bodyPr/>
          <a:lstStyle>
            <a:lvl1pPr>
              <a:spcAft>
                <a:spcPts val="0"/>
              </a:spcAft>
              <a:defRPr sz="1800" b="0">
                <a:solidFill>
                  <a:schemeClr val="tx2"/>
                </a:solidFill>
              </a:defRPr>
            </a:lvl1pPr>
            <a:lvl2pPr marL="182880" indent="-182880">
              <a:spcAft>
                <a:spcPts val="0"/>
              </a:spcAft>
              <a:buFont typeface="Arial" panose="020B0604020202020204" pitchFamily="34" charset="0"/>
              <a:buChar char="•"/>
              <a:defRPr sz="1800" b="1">
                <a:solidFill>
                  <a:schemeClr val="tx1"/>
                </a:solidFill>
              </a:defRPr>
            </a:lvl2pPr>
            <a:lvl3pPr marL="365760" indent="-182880">
              <a:spcAft>
                <a:spcPts val="0"/>
              </a:spcAft>
              <a:buFont typeface="Arial" panose="020B0604020202020204" pitchFamily="34" charset="0"/>
              <a:buChar char="-"/>
              <a:defRPr sz="1800" b="1">
                <a:solidFill>
                  <a:schemeClr val="tx1"/>
                </a:solidFill>
              </a:defRPr>
            </a:lvl3pPr>
            <a:lvl4pPr marL="365760" indent="-182880">
              <a:spcAft>
                <a:spcPts val="0"/>
              </a:spcAft>
              <a:buFont typeface="Arial" panose="020B0604020202020204" pitchFamily="34" charset="0"/>
              <a:buChar char="-"/>
              <a:defRPr sz="1800" b="1">
                <a:solidFill>
                  <a:schemeClr val="tx1"/>
                </a:solidFill>
              </a:defRPr>
            </a:lvl4pPr>
            <a:lvl5pPr marL="365760" indent="-182880">
              <a:spcAft>
                <a:spcPts val="0"/>
              </a:spcAft>
              <a:buFont typeface="Arial" panose="020B0604020202020204" pitchFamily="34" charset="0"/>
              <a:buChar char="-"/>
              <a:defRPr sz="1800" b="1">
                <a:solidFill>
                  <a:schemeClr val="tx1"/>
                </a:solidFill>
              </a:defRPr>
            </a:lvl5pPr>
            <a:lvl6pPr marL="365760" indent="-182880">
              <a:spcAft>
                <a:spcPts val="0"/>
              </a:spcAft>
              <a:buFont typeface="Arial" panose="020B0604020202020204" pitchFamily="34" charset="0"/>
              <a:buChar char="-"/>
              <a:defRPr sz="1800" b="1">
                <a:solidFill>
                  <a:schemeClr val="tx1"/>
                </a:solidFill>
              </a:defRPr>
            </a:lvl6pPr>
            <a:lvl7pPr marL="365760" indent="-182880">
              <a:spcAft>
                <a:spcPts val="0"/>
              </a:spcAft>
              <a:buFont typeface="Arial" panose="020B0604020202020204" pitchFamily="34" charset="0"/>
              <a:buChar char="-"/>
              <a:defRPr sz="1800" b="1">
                <a:solidFill>
                  <a:schemeClr val="tx1"/>
                </a:solidFill>
              </a:defRPr>
            </a:lvl7pPr>
            <a:lvl8pPr marL="365760" indent="-182880">
              <a:spcAft>
                <a:spcPts val="0"/>
              </a:spcAft>
              <a:buFont typeface="Arial" panose="020B0604020202020204" pitchFamily="34" charset="0"/>
              <a:buChar char="-"/>
              <a:defRPr sz="1800" b="1">
                <a:solidFill>
                  <a:schemeClr val="tx1"/>
                </a:solidFill>
              </a:defRPr>
            </a:lvl8pPr>
            <a:lvl9pPr marL="365760" indent="-182880">
              <a:spcAft>
                <a:spcPts val="0"/>
              </a:spcAft>
              <a:buFont typeface="Arial" panose="020B0604020202020204" pitchFamily="34" charset="0"/>
              <a:buChar char="-"/>
              <a:defRPr sz="1800" b="1">
                <a:solidFill>
                  <a:schemeClr val="tx1"/>
                </a:solidFill>
              </a:defRPr>
            </a:lvl9pPr>
          </a:lstStyle>
          <a:p>
            <a:pPr lvl="0"/>
            <a:r>
              <a:rPr lang="en-US" dirty="0"/>
              <a:t>Click to edit master text styles</a:t>
            </a:r>
          </a:p>
        </p:txBody>
      </p:sp>
      <p:sp>
        <p:nvSpPr>
          <p:cNvPr id="16" name="Text Placeholder 4"/>
          <p:cNvSpPr>
            <a:spLocks noGrp="1"/>
          </p:cNvSpPr>
          <p:nvPr>
            <p:ph type="body" sz="quarter" idx="31" hasCustomPrompt="1"/>
          </p:nvPr>
        </p:nvSpPr>
        <p:spPr>
          <a:xfrm>
            <a:off x="8145463" y="1639888"/>
            <a:ext cx="3591678" cy="685800"/>
          </a:xfrm>
        </p:spPr>
        <p:txBody>
          <a:bodyPr/>
          <a:lstStyle>
            <a:lvl1pPr>
              <a:spcAft>
                <a:spcPts val="0"/>
              </a:spcAft>
              <a:defRPr sz="1800" b="0">
                <a:solidFill>
                  <a:schemeClr val="tx2"/>
                </a:solidFill>
              </a:defRPr>
            </a:lvl1pPr>
            <a:lvl2pPr marL="182880" indent="-182880">
              <a:spcAft>
                <a:spcPts val="0"/>
              </a:spcAft>
              <a:buFont typeface="Arial" panose="020B0604020202020204" pitchFamily="34" charset="0"/>
              <a:buChar char="•"/>
              <a:defRPr sz="1800" b="1">
                <a:solidFill>
                  <a:schemeClr val="tx1"/>
                </a:solidFill>
              </a:defRPr>
            </a:lvl2pPr>
            <a:lvl3pPr marL="365760" indent="-182880">
              <a:spcAft>
                <a:spcPts val="0"/>
              </a:spcAft>
              <a:buFont typeface="Arial" panose="020B0604020202020204" pitchFamily="34" charset="0"/>
              <a:buChar char="-"/>
              <a:defRPr sz="1800" b="1">
                <a:solidFill>
                  <a:schemeClr val="tx1"/>
                </a:solidFill>
              </a:defRPr>
            </a:lvl3pPr>
            <a:lvl4pPr marL="365760" indent="-182880">
              <a:spcAft>
                <a:spcPts val="0"/>
              </a:spcAft>
              <a:buFont typeface="Arial" panose="020B0604020202020204" pitchFamily="34" charset="0"/>
              <a:buChar char="-"/>
              <a:defRPr sz="1800" b="1">
                <a:solidFill>
                  <a:schemeClr val="tx1"/>
                </a:solidFill>
              </a:defRPr>
            </a:lvl4pPr>
            <a:lvl5pPr marL="365760" indent="-182880">
              <a:spcAft>
                <a:spcPts val="0"/>
              </a:spcAft>
              <a:buFont typeface="Arial" panose="020B0604020202020204" pitchFamily="34" charset="0"/>
              <a:buChar char="-"/>
              <a:defRPr sz="1800" b="1">
                <a:solidFill>
                  <a:schemeClr val="tx1"/>
                </a:solidFill>
              </a:defRPr>
            </a:lvl5pPr>
            <a:lvl6pPr marL="365760" indent="-182880">
              <a:spcAft>
                <a:spcPts val="0"/>
              </a:spcAft>
              <a:buFont typeface="Arial" panose="020B0604020202020204" pitchFamily="34" charset="0"/>
              <a:buChar char="-"/>
              <a:defRPr sz="1800" b="1">
                <a:solidFill>
                  <a:schemeClr val="tx1"/>
                </a:solidFill>
              </a:defRPr>
            </a:lvl6pPr>
            <a:lvl7pPr marL="365760" indent="-182880">
              <a:spcAft>
                <a:spcPts val="0"/>
              </a:spcAft>
              <a:buFont typeface="Arial" panose="020B0604020202020204" pitchFamily="34" charset="0"/>
              <a:buChar char="-"/>
              <a:defRPr sz="1800" b="1">
                <a:solidFill>
                  <a:schemeClr val="tx1"/>
                </a:solidFill>
              </a:defRPr>
            </a:lvl7pPr>
            <a:lvl8pPr marL="365760" indent="-182880">
              <a:spcAft>
                <a:spcPts val="0"/>
              </a:spcAft>
              <a:buFont typeface="Arial" panose="020B0604020202020204" pitchFamily="34" charset="0"/>
              <a:buChar char="-"/>
              <a:defRPr sz="1800" b="1">
                <a:solidFill>
                  <a:schemeClr val="tx1"/>
                </a:solidFill>
              </a:defRPr>
            </a:lvl8pPr>
            <a:lvl9pPr marL="365760" indent="-182880">
              <a:spcAft>
                <a:spcPts val="0"/>
              </a:spcAft>
              <a:buFont typeface="Arial" panose="020B0604020202020204" pitchFamily="34" charset="0"/>
              <a:buChar char="-"/>
              <a:defRPr sz="1800" b="1">
                <a:solidFill>
                  <a:schemeClr val="tx1"/>
                </a:solidFill>
              </a:defRPr>
            </a:lvl9pPr>
          </a:lstStyle>
          <a:p>
            <a:pPr lvl="0"/>
            <a:r>
              <a:rPr lang="en-US" dirty="0"/>
              <a:t>Click to edit master text styles</a:t>
            </a:r>
          </a:p>
        </p:txBody>
      </p:sp>
      <p:sp>
        <p:nvSpPr>
          <p:cNvPr id="18" name="Slide Number Placeholder 5"/>
          <p:cNvSpPr>
            <a:spLocks noGrp="1"/>
          </p:cNvSpPr>
          <p:nvPr>
            <p:ph type="sldNum" sz="quarter" idx="4"/>
          </p:nvPr>
        </p:nvSpPr>
        <p:spPr>
          <a:xfrm>
            <a:off x="5720410" y="6497638"/>
            <a:ext cx="767476" cy="266547"/>
          </a:xfrm>
          <a:prstGeom prst="rect">
            <a:avLst/>
          </a:prstGeom>
        </p:spPr>
        <p:txBody>
          <a:bodyPr vert="horz" lIns="0" tIns="0" rIns="0" bIns="0" rtlCol="0" anchor="b" anchorCtr="0"/>
          <a:lstStyle>
            <a:lvl1pPr algn="ctr">
              <a:defRPr sz="900">
                <a:solidFill>
                  <a:schemeClr val="tx1"/>
                </a:solidFill>
                <a:latin typeface="Arial" panose="020B0604020202020204" pitchFamily="34" charset="0"/>
                <a:cs typeface="Arial" panose="020B0604020202020204" pitchFamily="34" charset="0"/>
              </a:defRPr>
            </a:lvl1pPr>
          </a:lstStyle>
          <a:p>
            <a:fld id="{1E5366A3-0E00-430A-B059-971E374C0C45}" type="slidenum">
              <a:rPr lang="en-US" smtClean="0"/>
              <a:pPr/>
              <a:t>‹#›</a:t>
            </a:fld>
            <a:endParaRPr lang="en-US" normalizeH="1" dirty="0"/>
          </a:p>
        </p:txBody>
      </p:sp>
      <p:sp>
        <p:nvSpPr>
          <p:cNvPr id="19" name="Footer Placeholder 3"/>
          <p:cNvSpPr>
            <a:spLocks noGrp="1"/>
          </p:cNvSpPr>
          <p:nvPr>
            <p:ph type="ftr" sz="quarter" idx="3"/>
          </p:nvPr>
        </p:nvSpPr>
        <p:spPr>
          <a:xfrm>
            <a:off x="369888" y="6630118"/>
            <a:ext cx="5350522" cy="162643"/>
          </a:xfrm>
          <a:prstGeom prst="rect">
            <a:avLst/>
          </a:prstGeom>
        </p:spPr>
        <p:txBody>
          <a:bodyPr vert="horz" lIns="91440" tIns="45720" rIns="91440" bIns="45720" rtlCol="0" anchor="b"/>
          <a:lstStyle>
            <a:lvl1pPr algn="l">
              <a:defRPr sz="800">
                <a:solidFill>
                  <a:schemeClr val="tx1"/>
                </a:solidFill>
              </a:defRPr>
            </a:lvl1pPr>
          </a:lstStyle>
          <a:p>
            <a:r>
              <a:rPr lang="en-US"/>
              <a:t>Set footer with Insert &gt; Header &amp; Footer</a:t>
            </a:r>
            <a:endParaRPr lang="en-US" dirty="0"/>
          </a:p>
        </p:txBody>
      </p:sp>
      <p:pic>
        <p:nvPicPr>
          <p:cNvPr id="15" name="Picture 14">
            <a:extLst>
              <a:ext uri="{FF2B5EF4-FFF2-40B4-BE49-F238E27FC236}">
                <a16:creationId xmlns:a16="http://schemas.microsoft.com/office/drawing/2014/main" id="{2BAA9D57-F6A4-F934-8894-1DA0C6C48D7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60965" y="6553917"/>
            <a:ext cx="852903" cy="189904"/>
          </a:xfrm>
          <a:prstGeom prst="rect">
            <a:avLst/>
          </a:prstGeom>
        </p:spPr>
      </p:pic>
    </p:spTree>
    <p:extLst>
      <p:ext uri="{BB962C8B-B14F-4D97-AF65-F5344CB8AC3E}">
        <p14:creationId xmlns:p14="http://schemas.microsoft.com/office/powerpoint/2010/main" val="339501829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3 column with circle photo">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899" y="446066"/>
            <a:ext cx="11266367" cy="1003300"/>
          </a:xfrm>
        </p:spPr>
        <p:txBody>
          <a:bodyPr/>
          <a:lstStyle>
            <a:lvl1pPr>
              <a:defRPr sz="2800">
                <a:solidFill>
                  <a:srgbClr val="A6093D"/>
                </a:solidFill>
              </a:defRPr>
            </a:lvl1pPr>
          </a:lstStyle>
          <a:p>
            <a:r>
              <a:rPr lang="en-US" dirty="0"/>
              <a:t>Click to edit master title style</a:t>
            </a:r>
          </a:p>
        </p:txBody>
      </p:sp>
      <p:sp>
        <p:nvSpPr>
          <p:cNvPr id="5" name="Text Placeholder 4"/>
          <p:cNvSpPr>
            <a:spLocks noGrp="1"/>
          </p:cNvSpPr>
          <p:nvPr>
            <p:ph type="body" sz="quarter" idx="12" hasCustomPrompt="1"/>
          </p:nvPr>
        </p:nvSpPr>
        <p:spPr>
          <a:xfrm>
            <a:off x="456675" y="1639363"/>
            <a:ext cx="3590925" cy="685799"/>
          </a:xfrm>
        </p:spPr>
        <p:txBody>
          <a:bodyPr/>
          <a:lstStyle>
            <a:lvl1pPr>
              <a:spcAft>
                <a:spcPts val="0"/>
              </a:spcAft>
              <a:defRPr sz="1800" b="0">
                <a:solidFill>
                  <a:schemeClr val="tx2"/>
                </a:solidFill>
              </a:defRPr>
            </a:lvl1pPr>
            <a:lvl2pPr marL="182880" indent="-182880">
              <a:spcAft>
                <a:spcPts val="0"/>
              </a:spcAft>
              <a:buFont typeface="Arial" panose="020B0604020202020204" pitchFamily="34" charset="0"/>
              <a:buChar char="•"/>
              <a:defRPr sz="1800" b="1">
                <a:solidFill>
                  <a:schemeClr val="tx1"/>
                </a:solidFill>
              </a:defRPr>
            </a:lvl2pPr>
            <a:lvl3pPr marL="365760" indent="-182880">
              <a:spcAft>
                <a:spcPts val="0"/>
              </a:spcAft>
              <a:buFont typeface="Arial" panose="020B0604020202020204" pitchFamily="34" charset="0"/>
              <a:buChar char="-"/>
              <a:defRPr sz="1800" b="1">
                <a:solidFill>
                  <a:schemeClr val="tx1"/>
                </a:solidFill>
              </a:defRPr>
            </a:lvl3pPr>
            <a:lvl4pPr marL="365760" indent="-182880">
              <a:spcAft>
                <a:spcPts val="0"/>
              </a:spcAft>
              <a:buFont typeface="Arial" panose="020B0604020202020204" pitchFamily="34" charset="0"/>
              <a:buChar char="-"/>
              <a:defRPr sz="1800" b="1">
                <a:solidFill>
                  <a:schemeClr val="tx1"/>
                </a:solidFill>
              </a:defRPr>
            </a:lvl4pPr>
            <a:lvl5pPr marL="365760" indent="-182880">
              <a:spcAft>
                <a:spcPts val="0"/>
              </a:spcAft>
              <a:buFont typeface="Arial" panose="020B0604020202020204" pitchFamily="34" charset="0"/>
              <a:buChar char="-"/>
              <a:defRPr sz="1800" b="1">
                <a:solidFill>
                  <a:schemeClr val="tx1"/>
                </a:solidFill>
              </a:defRPr>
            </a:lvl5pPr>
            <a:lvl6pPr marL="365760" indent="-182880">
              <a:spcAft>
                <a:spcPts val="0"/>
              </a:spcAft>
              <a:buFont typeface="Arial" panose="020B0604020202020204" pitchFamily="34" charset="0"/>
              <a:buChar char="-"/>
              <a:defRPr sz="1800" b="1">
                <a:solidFill>
                  <a:schemeClr val="tx1"/>
                </a:solidFill>
              </a:defRPr>
            </a:lvl6pPr>
            <a:lvl7pPr marL="365760" indent="-182880">
              <a:spcAft>
                <a:spcPts val="0"/>
              </a:spcAft>
              <a:buFont typeface="Arial" panose="020B0604020202020204" pitchFamily="34" charset="0"/>
              <a:buChar char="-"/>
              <a:defRPr sz="1800" b="1">
                <a:solidFill>
                  <a:schemeClr val="tx1"/>
                </a:solidFill>
              </a:defRPr>
            </a:lvl7pPr>
            <a:lvl8pPr marL="365760" indent="-182880">
              <a:spcAft>
                <a:spcPts val="0"/>
              </a:spcAft>
              <a:buFont typeface="Arial" panose="020B0604020202020204" pitchFamily="34" charset="0"/>
              <a:buChar char="-"/>
              <a:defRPr sz="1800" b="1">
                <a:solidFill>
                  <a:schemeClr val="tx1"/>
                </a:solidFill>
              </a:defRPr>
            </a:lvl8pPr>
            <a:lvl9pPr marL="365760" indent="-182880">
              <a:spcAft>
                <a:spcPts val="0"/>
              </a:spcAft>
              <a:buFont typeface="Arial" panose="020B0604020202020204" pitchFamily="34" charset="0"/>
              <a:buChar char="-"/>
              <a:defRPr sz="1800" b="1">
                <a:solidFill>
                  <a:schemeClr val="tx1"/>
                </a:solidFill>
              </a:defRPr>
            </a:lvl9pPr>
          </a:lstStyle>
          <a:p>
            <a:pPr lvl="0"/>
            <a:r>
              <a:rPr lang="en-US" dirty="0"/>
              <a:t>Click to edit master text styles</a:t>
            </a:r>
          </a:p>
        </p:txBody>
      </p:sp>
      <p:sp>
        <p:nvSpPr>
          <p:cNvPr id="9" name="Content Placeholder 8"/>
          <p:cNvSpPr>
            <a:spLocks noGrp="1"/>
          </p:cNvSpPr>
          <p:nvPr>
            <p:ph sz="quarter" idx="16"/>
          </p:nvPr>
        </p:nvSpPr>
        <p:spPr>
          <a:xfrm>
            <a:off x="455613" y="2530476"/>
            <a:ext cx="3590925" cy="3393360"/>
          </a:xfrm>
        </p:spPr>
        <p:txBody>
          <a:bodyPr/>
          <a:lstStyle>
            <a:lvl1pPr>
              <a:defRPr sz="1400">
                <a:solidFill>
                  <a:schemeClr val="tx1"/>
                </a:solidFill>
              </a:defRPr>
            </a:lvl1pPr>
            <a:lvl2pPr marL="396875" indent="-182563">
              <a:defRPr sz="1400">
                <a:solidFill>
                  <a:schemeClr val="tx1"/>
                </a:solidFill>
              </a:defRPr>
            </a:lvl2pPr>
            <a:lvl3pPr marL="625475" indent="-182563">
              <a:defRPr sz="1400">
                <a:solidFill>
                  <a:schemeClr val="tx1"/>
                </a:solidFill>
              </a:defRPr>
            </a:lvl3pPr>
            <a:lvl4pPr marL="854075" indent="-182563">
              <a:defRPr sz="1400">
                <a:solidFill>
                  <a:schemeClr val="tx1"/>
                </a:solidFill>
              </a:defRPr>
            </a:lvl4pPr>
            <a:lvl5pPr marL="1082675" indent="-182563">
              <a:defRPr sz="14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8"/>
          <p:cNvSpPr>
            <a:spLocks noGrp="1"/>
          </p:cNvSpPr>
          <p:nvPr>
            <p:ph sz="quarter" idx="25"/>
          </p:nvPr>
        </p:nvSpPr>
        <p:spPr>
          <a:xfrm>
            <a:off x="4286250" y="2530476"/>
            <a:ext cx="3610444" cy="3393359"/>
          </a:xfrm>
        </p:spPr>
        <p:txBody>
          <a:bodyPr/>
          <a:lstStyle>
            <a:lvl1pPr>
              <a:defRPr sz="1400">
                <a:solidFill>
                  <a:schemeClr val="tx1"/>
                </a:solidFill>
              </a:defRPr>
            </a:lvl1pPr>
            <a:lvl2pPr marL="396875" indent="-182563">
              <a:defRPr sz="1400">
                <a:solidFill>
                  <a:schemeClr val="tx1"/>
                </a:solidFill>
              </a:defRPr>
            </a:lvl2pPr>
            <a:lvl3pPr marL="625475" indent="-182563">
              <a:defRPr sz="1400">
                <a:solidFill>
                  <a:schemeClr val="tx1"/>
                </a:solidFill>
              </a:defRPr>
            </a:lvl3pPr>
            <a:lvl4pPr marL="854075" indent="-182563">
              <a:defRPr sz="1400">
                <a:solidFill>
                  <a:schemeClr val="tx1"/>
                </a:solidFill>
              </a:defRPr>
            </a:lvl4pPr>
            <a:lvl5pPr marL="1082675" indent="-182563">
              <a:defRPr sz="14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Text Placeholder 6"/>
          <p:cNvSpPr>
            <a:spLocks noGrp="1"/>
          </p:cNvSpPr>
          <p:nvPr>
            <p:ph type="body" sz="quarter" idx="28"/>
          </p:nvPr>
        </p:nvSpPr>
        <p:spPr>
          <a:xfrm>
            <a:off x="455613" y="6059488"/>
            <a:ext cx="11281528" cy="438150"/>
          </a:xfrm>
        </p:spPr>
        <p:txBody>
          <a:bodyPr anchor="b" anchorCtr="0"/>
          <a:lstStyle>
            <a:lvl1pPr>
              <a:spcAft>
                <a:spcPts val="0"/>
              </a:spcAft>
              <a:defRPr sz="900"/>
            </a:lvl1pPr>
            <a:lvl2pPr marL="0" indent="0">
              <a:spcAft>
                <a:spcPts val="0"/>
              </a:spcAft>
              <a:buNone/>
              <a:defRPr sz="900"/>
            </a:lvl2pPr>
            <a:lvl3pPr marL="0" indent="0">
              <a:spcAft>
                <a:spcPts val="0"/>
              </a:spcAft>
              <a:buNone/>
              <a:defRPr sz="900"/>
            </a:lvl3pPr>
            <a:lvl4pPr marL="0" indent="0">
              <a:spcAft>
                <a:spcPts val="0"/>
              </a:spcAft>
              <a:buNone/>
              <a:defRPr sz="900"/>
            </a:lvl4pPr>
            <a:lvl5pPr marL="0" indent="0">
              <a:spcAft>
                <a:spcPts val="0"/>
              </a:spcAft>
              <a:buNone/>
              <a:defRPr sz="900"/>
            </a:lvl5pPr>
            <a:lvl6pPr marL="0" indent="0">
              <a:spcAft>
                <a:spcPts val="0"/>
              </a:spcAft>
              <a:buNone/>
              <a:defRPr sz="900"/>
            </a:lvl6pPr>
            <a:lvl7pPr marL="0" indent="0">
              <a:spcAft>
                <a:spcPts val="0"/>
              </a:spcAft>
              <a:buNone/>
              <a:defRPr sz="900"/>
            </a:lvl7pPr>
            <a:lvl8pPr marL="0" indent="0">
              <a:spcAft>
                <a:spcPts val="0"/>
              </a:spcAft>
              <a:buNone/>
              <a:defRPr sz="900"/>
            </a:lvl8pPr>
            <a:lvl9pPr marL="0" indent="0">
              <a:spcAft>
                <a:spcPts val="0"/>
              </a:spcAft>
              <a:buNone/>
              <a:defRPr sz="900"/>
            </a:lvl9pPr>
          </a:lstStyle>
          <a:p>
            <a:pPr lvl="0"/>
            <a:r>
              <a:rPr lang="en-US"/>
              <a:t>Click to edit Master text styles</a:t>
            </a:r>
          </a:p>
        </p:txBody>
      </p:sp>
      <p:sp>
        <p:nvSpPr>
          <p:cNvPr id="14" name="Text Placeholder 4"/>
          <p:cNvSpPr>
            <a:spLocks noGrp="1"/>
          </p:cNvSpPr>
          <p:nvPr>
            <p:ph type="body" sz="quarter" idx="30" hasCustomPrompt="1"/>
          </p:nvPr>
        </p:nvSpPr>
        <p:spPr>
          <a:xfrm>
            <a:off x="4286250" y="1639889"/>
            <a:ext cx="3625736" cy="685799"/>
          </a:xfrm>
        </p:spPr>
        <p:txBody>
          <a:bodyPr/>
          <a:lstStyle>
            <a:lvl1pPr>
              <a:spcAft>
                <a:spcPts val="0"/>
              </a:spcAft>
              <a:defRPr sz="1800" b="0">
                <a:solidFill>
                  <a:schemeClr val="tx2"/>
                </a:solidFill>
              </a:defRPr>
            </a:lvl1pPr>
            <a:lvl2pPr marL="182880" indent="-182880">
              <a:spcAft>
                <a:spcPts val="0"/>
              </a:spcAft>
              <a:buFont typeface="Arial" panose="020B0604020202020204" pitchFamily="34" charset="0"/>
              <a:buChar char="•"/>
              <a:defRPr sz="1800" b="1">
                <a:solidFill>
                  <a:schemeClr val="tx1"/>
                </a:solidFill>
              </a:defRPr>
            </a:lvl2pPr>
            <a:lvl3pPr marL="365760" indent="-182880">
              <a:spcAft>
                <a:spcPts val="0"/>
              </a:spcAft>
              <a:buFont typeface="Arial" panose="020B0604020202020204" pitchFamily="34" charset="0"/>
              <a:buChar char="-"/>
              <a:defRPr sz="1800" b="1">
                <a:solidFill>
                  <a:schemeClr val="tx1"/>
                </a:solidFill>
              </a:defRPr>
            </a:lvl3pPr>
            <a:lvl4pPr marL="365760" indent="-182880">
              <a:spcAft>
                <a:spcPts val="0"/>
              </a:spcAft>
              <a:buFont typeface="Arial" panose="020B0604020202020204" pitchFamily="34" charset="0"/>
              <a:buChar char="-"/>
              <a:defRPr sz="1800" b="1">
                <a:solidFill>
                  <a:schemeClr val="tx1"/>
                </a:solidFill>
              </a:defRPr>
            </a:lvl4pPr>
            <a:lvl5pPr marL="365760" indent="-182880">
              <a:spcAft>
                <a:spcPts val="0"/>
              </a:spcAft>
              <a:buFont typeface="Arial" panose="020B0604020202020204" pitchFamily="34" charset="0"/>
              <a:buChar char="-"/>
              <a:defRPr sz="1800" b="1">
                <a:solidFill>
                  <a:schemeClr val="tx1"/>
                </a:solidFill>
              </a:defRPr>
            </a:lvl5pPr>
            <a:lvl6pPr marL="365760" indent="-182880">
              <a:spcAft>
                <a:spcPts val="0"/>
              </a:spcAft>
              <a:buFont typeface="Arial" panose="020B0604020202020204" pitchFamily="34" charset="0"/>
              <a:buChar char="-"/>
              <a:defRPr sz="1800" b="1">
                <a:solidFill>
                  <a:schemeClr val="tx1"/>
                </a:solidFill>
              </a:defRPr>
            </a:lvl6pPr>
            <a:lvl7pPr marL="365760" indent="-182880">
              <a:spcAft>
                <a:spcPts val="0"/>
              </a:spcAft>
              <a:buFont typeface="Arial" panose="020B0604020202020204" pitchFamily="34" charset="0"/>
              <a:buChar char="-"/>
              <a:defRPr sz="1800" b="1">
                <a:solidFill>
                  <a:schemeClr val="tx1"/>
                </a:solidFill>
              </a:defRPr>
            </a:lvl7pPr>
            <a:lvl8pPr marL="365760" indent="-182880">
              <a:spcAft>
                <a:spcPts val="0"/>
              </a:spcAft>
              <a:buFont typeface="Arial" panose="020B0604020202020204" pitchFamily="34" charset="0"/>
              <a:buChar char="-"/>
              <a:defRPr sz="1800" b="1">
                <a:solidFill>
                  <a:schemeClr val="tx1"/>
                </a:solidFill>
              </a:defRPr>
            </a:lvl8pPr>
            <a:lvl9pPr marL="365760" indent="-182880">
              <a:spcAft>
                <a:spcPts val="0"/>
              </a:spcAft>
              <a:buFont typeface="Arial" panose="020B0604020202020204" pitchFamily="34" charset="0"/>
              <a:buChar char="-"/>
              <a:defRPr sz="1800" b="1">
                <a:solidFill>
                  <a:schemeClr val="tx1"/>
                </a:solidFill>
              </a:defRPr>
            </a:lvl9pPr>
          </a:lstStyle>
          <a:p>
            <a:pPr lvl="0"/>
            <a:r>
              <a:rPr lang="en-US" dirty="0"/>
              <a:t>Click to edit master text styles</a:t>
            </a:r>
          </a:p>
        </p:txBody>
      </p:sp>
      <p:sp>
        <p:nvSpPr>
          <p:cNvPr id="18" name="Slide Number Placeholder 5"/>
          <p:cNvSpPr>
            <a:spLocks noGrp="1"/>
          </p:cNvSpPr>
          <p:nvPr>
            <p:ph type="sldNum" sz="quarter" idx="4"/>
          </p:nvPr>
        </p:nvSpPr>
        <p:spPr>
          <a:xfrm>
            <a:off x="5720410" y="6497638"/>
            <a:ext cx="767476" cy="266547"/>
          </a:xfrm>
          <a:prstGeom prst="rect">
            <a:avLst/>
          </a:prstGeom>
        </p:spPr>
        <p:txBody>
          <a:bodyPr vert="horz" lIns="0" tIns="0" rIns="0" bIns="0" rtlCol="0" anchor="b" anchorCtr="0"/>
          <a:lstStyle>
            <a:lvl1pPr algn="ctr">
              <a:defRPr sz="900">
                <a:solidFill>
                  <a:schemeClr val="tx1"/>
                </a:solidFill>
                <a:latin typeface="Arial" panose="020B0604020202020204" pitchFamily="34" charset="0"/>
                <a:cs typeface="Arial" panose="020B0604020202020204" pitchFamily="34" charset="0"/>
              </a:defRPr>
            </a:lvl1pPr>
          </a:lstStyle>
          <a:p>
            <a:fld id="{1E5366A3-0E00-430A-B059-971E374C0C45}" type="slidenum">
              <a:rPr lang="en-US" smtClean="0"/>
              <a:pPr/>
              <a:t>‹#›</a:t>
            </a:fld>
            <a:endParaRPr lang="en-US" normalizeH="1" dirty="0"/>
          </a:p>
        </p:txBody>
      </p:sp>
      <p:sp>
        <p:nvSpPr>
          <p:cNvPr id="19" name="Footer Placeholder 3"/>
          <p:cNvSpPr>
            <a:spLocks noGrp="1"/>
          </p:cNvSpPr>
          <p:nvPr>
            <p:ph type="ftr" sz="quarter" idx="3"/>
          </p:nvPr>
        </p:nvSpPr>
        <p:spPr>
          <a:xfrm>
            <a:off x="369888" y="6630118"/>
            <a:ext cx="5350522" cy="162643"/>
          </a:xfrm>
          <a:prstGeom prst="rect">
            <a:avLst/>
          </a:prstGeom>
        </p:spPr>
        <p:txBody>
          <a:bodyPr vert="horz" lIns="91440" tIns="45720" rIns="91440" bIns="45720" rtlCol="0" anchor="b"/>
          <a:lstStyle>
            <a:lvl1pPr algn="l">
              <a:defRPr sz="800">
                <a:solidFill>
                  <a:schemeClr val="tx1"/>
                </a:solidFill>
              </a:defRPr>
            </a:lvl1pPr>
          </a:lstStyle>
          <a:p>
            <a:r>
              <a:rPr lang="en-US"/>
              <a:t>Set footer with Insert &gt; Header &amp; Footer</a:t>
            </a:r>
            <a:endParaRPr lang="en-US" dirty="0"/>
          </a:p>
        </p:txBody>
      </p:sp>
      <p:pic>
        <p:nvPicPr>
          <p:cNvPr id="15" name="Picture 14">
            <a:extLst>
              <a:ext uri="{FF2B5EF4-FFF2-40B4-BE49-F238E27FC236}">
                <a16:creationId xmlns:a16="http://schemas.microsoft.com/office/drawing/2014/main" id="{2BAA9D57-F6A4-F934-8894-1DA0C6C48D7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60965" y="6553917"/>
            <a:ext cx="852903" cy="189904"/>
          </a:xfrm>
          <a:prstGeom prst="rect">
            <a:avLst/>
          </a:prstGeom>
        </p:spPr>
      </p:pic>
      <p:sp>
        <p:nvSpPr>
          <p:cNvPr id="13" name="Picture Placeholder 12">
            <a:extLst>
              <a:ext uri="{FF2B5EF4-FFF2-40B4-BE49-F238E27FC236}">
                <a16:creationId xmlns:a16="http://schemas.microsoft.com/office/drawing/2014/main" id="{55BD6C4D-1AFA-7B29-F44D-0BFB87E03630}"/>
              </a:ext>
            </a:extLst>
          </p:cNvPr>
          <p:cNvSpPr>
            <a:spLocks noGrp="1"/>
          </p:cNvSpPr>
          <p:nvPr>
            <p:ph type="pic" sz="quarter" idx="17"/>
          </p:nvPr>
        </p:nvSpPr>
        <p:spPr>
          <a:xfrm>
            <a:off x="8517937" y="2324100"/>
            <a:ext cx="3061041" cy="3061041"/>
          </a:xfrm>
          <a:custGeom>
            <a:avLst/>
            <a:gdLst>
              <a:gd name="connsiteX0" fmla="*/ 1578482 w 3156964"/>
              <a:gd name="connsiteY0" fmla="*/ 0 h 3156964"/>
              <a:gd name="connsiteX1" fmla="*/ 3156964 w 3156964"/>
              <a:gd name="connsiteY1" fmla="*/ 1578482 h 3156964"/>
              <a:gd name="connsiteX2" fmla="*/ 1578482 w 3156964"/>
              <a:gd name="connsiteY2" fmla="*/ 3156964 h 3156964"/>
              <a:gd name="connsiteX3" fmla="*/ 0 w 3156964"/>
              <a:gd name="connsiteY3" fmla="*/ 1578482 h 3156964"/>
              <a:gd name="connsiteX4" fmla="*/ 1578482 w 3156964"/>
              <a:gd name="connsiteY4" fmla="*/ 0 h 315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56964" h="3156964">
                <a:moveTo>
                  <a:pt x="1578482" y="0"/>
                </a:moveTo>
                <a:cubicBezTo>
                  <a:pt x="2450254" y="0"/>
                  <a:pt x="3156964" y="706710"/>
                  <a:pt x="3156964" y="1578482"/>
                </a:cubicBezTo>
                <a:cubicBezTo>
                  <a:pt x="3156964" y="2450254"/>
                  <a:pt x="2450254" y="3156964"/>
                  <a:pt x="1578482" y="3156964"/>
                </a:cubicBezTo>
                <a:cubicBezTo>
                  <a:pt x="706710" y="3156964"/>
                  <a:pt x="0" y="2450254"/>
                  <a:pt x="0" y="1578482"/>
                </a:cubicBezTo>
                <a:cubicBezTo>
                  <a:pt x="0" y="706710"/>
                  <a:pt x="706710" y="0"/>
                  <a:pt x="1578482" y="0"/>
                </a:cubicBezTo>
                <a:close/>
              </a:path>
            </a:pathLst>
          </a:custGeom>
          <a:solidFill>
            <a:schemeClr val="tx2">
              <a:lumMod val="40000"/>
              <a:lumOff val="60000"/>
            </a:schemeClr>
          </a:solidFill>
        </p:spPr>
        <p:txBody>
          <a:bodyPr wrap="square">
            <a:noAutofit/>
          </a:bodyPr>
          <a:lstStyle/>
          <a:p>
            <a:endParaRPr lang="en-US"/>
          </a:p>
        </p:txBody>
      </p:sp>
    </p:spTree>
    <p:extLst>
      <p:ext uri="{BB962C8B-B14F-4D97-AF65-F5344CB8AC3E}">
        <p14:creationId xmlns:p14="http://schemas.microsoft.com/office/powerpoint/2010/main" val="130434637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3 column with photo">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899" y="446066"/>
            <a:ext cx="11266367" cy="1003300"/>
          </a:xfrm>
        </p:spPr>
        <p:txBody>
          <a:bodyPr/>
          <a:lstStyle>
            <a:lvl1pPr>
              <a:defRPr sz="2800">
                <a:solidFill>
                  <a:srgbClr val="A6093D"/>
                </a:solidFill>
              </a:defRPr>
            </a:lvl1pPr>
          </a:lstStyle>
          <a:p>
            <a:r>
              <a:rPr lang="en-US" dirty="0"/>
              <a:t>Click to edit master title style</a:t>
            </a:r>
          </a:p>
        </p:txBody>
      </p:sp>
      <p:sp>
        <p:nvSpPr>
          <p:cNvPr id="5" name="Text Placeholder 4"/>
          <p:cNvSpPr>
            <a:spLocks noGrp="1"/>
          </p:cNvSpPr>
          <p:nvPr>
            <p:ph type="body" sz="quarter" idx="12" hasCustomPrompt="1"/>
          </p:nvPr>
        </p:nvSpPr>
        <p:spPr>
          <a:xfrm>
            <a:off x="456675" y="1639363"/>
            <a:ext cx="3590925" cy="685799"/>
          </a:xfrm>
        </p:spPr>
        <p:txBody>
          <a:bodyPr/>
          <a:lstStyle>
            <a:lvl1pPr>
              <a:spcAft>
                <a:spcPts val="0"/>
              </a:spcAft>
              <a:defRPr sz="1800" b="0">
                <a:solidFill>
                  <a:schemeClr val="tx2"/>
                </a:solidFill>
              </a:defRPr>
            </a:lvl1pPr>
            <a:lvl2pPr marL="182880" indent="-182880">
              <a:spcAft>
                <a:spcPts val="0"/>
              </a:spcAft>
              <a:buFont typeface="Arial" panose="020B0604020202020204" pitchFamily="34" charset="0"/>
              <a:buChar char="•"/>
              <a:defRPr sz="1800" b="1">
                <a:solidFill>
                  <a:schemeClr val="tx1"/>
                </a:solidFill>
              </a:defRPr>
            </a:lvl2pPr>
            <a:lvl3pPr marL="365760" indent="-182880">
              <a:spcAft>
                <a:spcPts val="0"/>
              </a:spcAft>
              <a:buFont typeface="Arial" panose="020B0604020202020204" pitchFamily="34" charset="0"/>
              <a:buChar char="-"/>
              <a:defRPr sz="1800" b="1">
                <a:solidFill>
                  <a:schemeClr val="tx1"/>
                </a:solidFill>
              </a:defRPr>
            </a:lvl3pPr>
            <a:lvl4pPr marL="365760" indent="-182880">
              <a:spcAft>
                <a:spcPts val="0"/>
              </a:spcAft>
              <a:buFont typeface="Arial" panose="020B0604020202020204" pitchFamily="34" charset="0"/>
              <a:buChar char="-"/>
              <a:defRPr sz="1800" b="1">
                <a:solidFill>
                  <a:schemeClr val="tx1"/>
                </a:solidFill>
              </a:defRPr>
            </a:lvl4pPr>
            <a:lvl5pPr marL="365760" indent="-182880">
              <a:spcAft>
                <a:spcPts val="0"/>
              </a:spcAft>
              <a:buFont typeface="Arial" panose="020B0604020202020204" pitchFamily="34" charset="0"/>
              <a:buChar char="-"/>
              <a:defRPr sz="1800" b="1">
                <a:solidFill>
                  <a:schemeClr val="tx1"/>
                </a:solidFill>
              </a:defRPr>
            </a:lvl5pPr>
            <a:lvl6pPr marL="365760" indent="-182880">
              <a:spcAft>
                <a:spcPts val="0"/>
              </a:spcAft>
              <a:buFont typeface="Arial" panose="020B0604020202020204" pitchFamily="34" charset="0"/>
              <a:buChar char="-"/>
              <a:defRPr sz="1800" b="1">
                <a:solidFill>
                  <a:schemeClr val="tx1"/>
                </a:solidFill>
              </a:defRPr>
            </a:lvl6pPr>
            <a:lvl7pPr marL="365760" indent="-182880">
              <a:spcAft>
                <a:spcPts val="0"/>
              </a:spcAft>
              <a:buFont typeface="Arial" panose="020B0604020202020204" pitchFamily="34" charset="0"/>
              <a:buChar char="-"/>
              <a:defRPr sz="1800" b="1">
                <a:solidFill>
                  <a:schemeClr val="tx1"/>
                </a:solidFill>
              </a:defRPr>
            </a:lvl7pPr>
            <a:lvl8pPr marL="365760" indent="-182880">
              <a:spcAft>
                <a:spcPts val="0"/>
              </a:spcAft>
              <a:buFont typeface="Arial" panose="020B0604020202020204" pitchFamily="34" charset="0"/>
              <a:buChar char="-"/>
              <a:defRPr sz="1800" b="1">
                <a:solidFill>
                  <a:schemeClr val="tx1"/>
                </a:solidFill>
              </a:defRPr>
            </a:lvl8pPr>
            <a:lvl9pPr marL="365760" indent="-182880">
              <a:spcAft>
                <a:spcPts val="0"/>
              </a:spcAft>
              <a:buFont typeface="Arial" panose="020B0604020202020204" pitchFamily="34" charset="0"/>
              <a:buChar char="-"/>
              <a:defRPr sz="1800" b="1">
                <a:solidFill>
                  <a:schemeClr val="tx1"/>
                </a:solidFill>
              </a:defRPr>
            </a:lvl9pPr>
          </a:lstStyle>
          <a:p>
            <a:pPr lvl="0"/>
            <a:r>
              <a:rPr lang="en-US" dirty="0"/>
              <a:t>Click to edit master text styles</a:t>
            </a:r>
          </a:p>
        </p:txBody>
      </p:sp>
      <p:sp>
        <p:nvSpPr>
          <p:cNvPr id="9" name="Content Placeholder 8"/>
          <p:cNvSpPr>
            <a:spLocks noGrp="1"/>
          </p:cNvSpPr>
          <p:nvPr>
            <p:ph sz="quarter" idx="16"/>
          </p:nvPr>
        </p:nvSpPr>
        <p:spPr>
          <a:xfrm>
            <a:off x="455613" y="2530476"/>
            <a:ext cx="3590925" cy="3393360"/>
          </a:xfrm>
        </p:spPr>
        <p:txBody>
          <a:bodyPr/>
          <a:lstStyle>
            <a:lvl1pPr>
              <a:defRPr sz="1400">
                <a:solidFill>
                  <a:schemeClr val="tx1"/>
                </a:solidFill>
              </a:defRPr>
            </a:lvl1pPr>
            <a:lvl2pPr marL="396875" indent="-182563">
              <a:defRPr sz="1400">
                <a:solidFill>
                  <a:schemeClr val="tx1"/>
                </a:solidFill>
              </a:defRPr>
            </a:lvl2pPr>
            <a:lvl3pPr marL="625475" indent="-182563">
              <a:defRPr sz="1400">
                <a:solidFill>
                  <a:schemeClr val="tx1"/>
                </a:solidFill>
              </a:defRPr>
            </a:lvl3pPr>
            <a:lvl4pPr marL="854075" indent="-182563">
              <a:defRPr sz="1400">
                <a:solidFill>
                  <a:schemeClr val="tx1"/>
                </a:solidFill>
              </a:defRPr>
            </a:lvl4pPr>
            <a:lvl5pPr marL="1082675" indent="-182563">
              <a:defRPr sz="14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8"/>
          <p:cNvSpPr>
            <a:spLocks noGrp="1"/>
          </p:cNvSpPr>
          <p:nvPr>
            <p:ph sz="quarter" idx="25"/>
          </p:nvPr>
        </p:nvSpPr>
        <p:spPr>
          <a:xfrm>
            <a:off x="4286250" y="2530476"/>
            <a:ext cx="3610444" cy="3393359"/>
          </a:xfrm>
        </p:spPr>
        <p:txBody>
          <a:bodyPr/>
          <a:lstStyle>
            <a:lvl1pPr>
              <a:defRPr sz="1400">
                <a:solidFill>
                  <a:schemeClr val="tx1"/>
                </a:solidFill>
              </a:defRPr>
            </a:lvl1pPr>
            <a:lvl2pPr marL="396875" indent="-182563">
              <a:defRPr sz="1400">
                <a:solidFill>
                  <a:schemeClr val="tx1"/>
                </a:solidFill>
              </a:defRPr>
            </a:lvl2pPr>
            <a:lvl3pPr marL="625475" indent="-182563">
              <a:defRPr sz="1400">
                <a:solidFill>
                  <a:schemeClr val="tx1"/>
                </a:solidFill>
              </a:defRPr>
            </a:lvl3pPr>
            <a:lvl4pPr marL="854075" indent="-182563">
              <a:defRPr sz="1400">
                <a:solidFill>
                  <a:schemeClr val="tx1"/>
                </a:solidFill>
              </a:defRPr>
            </a:lvl4pPr>
            <a:lvl5pPr marL="1082675" indent="-182563">
              <a:defRPr sz="14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Text Placeholder 6"/>
          <p:cNvSpPr>
            <a:spLocks noGrp="1"/>
          </p:cNvSpPr>
          <p:nvPr>
            <p:ph type="body" sz="quarter" idx="28"/>
          </p:nvPr>
        </p:nvSpPr>
        <p:spPr>
          <a:xfrm>
            <a:off x="455613" y="6059488"/>
            <a:ext cx="7456373" cy="438150"/>
          </a:xfrm>
        </p:spPr>
        <p:txBody>
          <a:bodyPr anchor="b" anchorCtr="0"/>
          <a:lstStyle>
            <a:lvl1pPr>
              <a:spcAft>
                <a:spcPts val="0"/>
              </a:spcAft>
              <a:defRPr sz="900"/>
            </a:lvl1pPr>
            <a:lvl2pPr marL="0" indent="0">
              <a:spcAft>
                <a:spcPts val="0"/>
              </a:spcAft>
              <a:buNone/>
              <a:defRPr sz="900"/>
            </a:lvl2pPr>
            <a:lvl3pPr marL="0" indent="0">
              <a:spcAft>
                <a:spcPts val="0"/>
              </a:spcAft>
              <a:buNone/>
              <a:defRPr sz="900"/>
            </a:lvl3pPr>
            <a:lvl4pPr marL="0" indent="0">
              <a:spcAft>
                <a:spcPts val="0"/>
              </a:spcAft>
              <a:buNone/>
              <a:defRPr sz="900"/>
            </a:lvl4pPr>
            <a:lvl5pPr marL="0" indent="0">
              <a:spcAft>
                <a:spcPts val="0"/>
              </a:spcAft>
              <a:buNone/>
              <a:defRPr sz="900"/>
            </a:lvl5pPr>
            <a:lvl6pPr marL="0" indent="0">
              <a:spcAft>
                <a:spcPts val="0"/>
              </a:spcAft>
              <a:buNone/>
              <a:defRPr sz="900"/>
            </a:lvl6pPr>
            <a:lvl7pPr marL="0" indent="0">
              <a:spcAft>
                <a:spcPts val="0"/>
              </a:spcAft>
              <a:buNone/>
              <a:defRPr sz="900"/>
            </a:lvl7pPr>
            <a:lvl8pPr marL="0" indent="0">
              <a:spcAft>
                <a:spcPts val="0"/>
              </a:spcAft>
              <a:buNone/>
              <a:defRPr sz="900"/>
            </a:lvl8pPr>
            <a:lvl9pPr marL="0" indent="0">
              <a:spcAft>
                <a:spcPts val="0"/>
              </a:spcAft>
              <a:buNone/>
              <a:defRPr sz="900"/>
            </a:lvl9pPr>
          </a:lstStyle>
          <a:p>
            <a:pPr lvl="0"/>
            <a:r>
              <a:rPr lang="en-US"/>
              <a:t>Click to edit Master text styles</a:t>
            </a:r>
          </a:p>
        </p:txBody>
      </p:sp>
      <p:sp>
        <p:nvSpPr>
          <p:cNvPr id="14" name="Text Placeholder 4"/>
          <p:cNvSpPr>
            <a:spLocks noGrp="1"/>
          </p:cNvSpPr>
          <p:nvPr>
            <p:ph type="body" sz="quarter" idx="30" hasCustomPrompt="1"/>
          </p:nvPr>
        </p:nvSpPr>
        <p:spPr>
          <a:xfrm>
            <a:off x="4286250" y="1639889"/>
            <a:ext cx="3625736" cy="685799"/>
          </a:xfrm>
        </p:spPr>
        <p:txBody>
          <a:bodyPr/>
          <a:lstStyle>
            <a:lvl1pPr>
              <a:spcAft>
                <a:spcPts val="0"/>
              </a:spcAft>
              <a:defRPr sz="1800" b="0">
                <a:solidFill>
                  <a:schemeClr val="tx2"/>
                </a:solidFill>
              </a:defRPr>
            </a:lvl1pPr>
            <a:lvl2pPr marL="182880" indent="-182880">
              <a:spcAft>
                <a:spcPts val="0"/>
              </a:spcAft>
              <a:buFont typeface="Arial" panose="020B0604020202020204" pitchFamily="34" charset="0"/>
              <a:buChar char="•"/>
              <a:defRPr sz="1800" b="1">
                <a:solidFill>
                  <a:schemeClr val="tx1"/>
                </a:solidFill>
              </a:defRPr>
            </a:lvl2pPr>
            <a:lvl3pPr marL="365760" indent="-182880">
              <a:spcAft>
                <a:spcPts val="0"/>
              </a:spcAft>
              <a:buFont typeface="Arial" panose="020B0604020202020204" pitchFamily="34" charset="0"/>
              <a:buChar char="-"/>
              <a:defRPr sz="1800" b="1">
                <a:solidFill>
                  <a:schemeClr val="tx1"/>
                </a:solidFill>
              </a:defRPr>
            </a:lvl3pPr>
            <a:lvl4pPr marL="365760" indent="-182880">
              <a:spcAft>
                <a:spcPts val="0"/>
              </a:spcAft>
              <a:buFont typeface="Arial" panose="020B0604020202020204" pitchFamily="34" charset="0"/>
              <a:buChar char="-"/>
              <a:defRPr sz="1800" b="1">
                <a:solidFill>
                  <a:schemeClr val="tx1"/>
                </a:solidFill>
              </a:defRPr>
            </a:lvl4pPr>
            <a:lvl5pPr marL="365760" indent="-182880">
              <a:spcAft>
                <a:spcPts val="0"/>
              </a:spcAft>
              <a:buFont typeface="Arial" panose="020B0604020202020204" pitchFamily="34" charset="0"/>
              <a:buChar char="-"/>
              <a:defRPr sz="1800" b="1">
                <a:solidFill>
                  <a:schemeClr val="tx1"/>
                </a:solidFill>
              </a:defRPr>
            </a:lvl5pPr>
            <a:lvl6pPr marL="365760" indent="-182880">
              <a:spcAft>
                <a:spcPts val="0"/>
              </a:spcAft>
              <a:buFont typeface="Arial" panose="020B0604020202020204" pitchFamily="34" charset="0"/>
              <a:buChar char="-"/>
              <a:defRPr sz="1800" b="1">
                <a:solidFill>
                  <a:schemeClr val="tx1"/>
                </a:solidFill>
              </a:defRPr>
            </a:lvl6pPr>
            <a:lvl7pPr marL="365760" indent="-182880">
              <a:spcAft>
                <a:spcPts val="0"/>
              </a:spcAft>
              <a:buFont typeface="Arial" panose="020B0604020202020204" pitchFamily="34" charset="0"/>
              <a:buChar char="-"/>
              <a:defRPr sz="1800" b="1">
                <a:solidFill>
                  <a:schemeClr val="tx1"/>
                </a:solidFill>
              </a:defRPr>
            </a:lvl7pPr>
            <a:lvl8pPr marL="365760" indent="-182880">
              <a:spcAft>
                <a:spcPts val="0"/>
              </a:spcAft>
              <a:buFont typeface="Arial" panose="020B0604020202020204" pitchFamily="34" charset="0"/>
              <a:buChar char="-"/>
              <a:defRPr sz="1800" b="1">
                <a:solidFill>
                  <a:schemeClr val="tx1"/>
                </a:solidFill>
              </a:defRPr>
            </a:lvl8pPr>
            <a:lvl9pPr marL="365760" indent="-182880">
              <a:spcAft>
                <a:spcPts val="0"/>
              </a:spcAft>
              <a:buFont typeface="Arial" panose="020B0604020202020204" pitchFamily="34" charset="0"/>
              <a:buChar char="-"/>
              <a:defRPr sz="1800" b="1">
                <a:solidFill>
                  <a:schemeClr val="tx1"/>
                </a:solidFill>
              </a:defRPr>
            </a:lvl9pPr>
          </a:lstStyle>
          <a:p>
            <a:pPr lvl="0"/>
            <a:r>
              <a:rPr lang="en-US" dirty="0"/>
              <a:t>Click to edit master text styles</a:t>
            </a:r>
          </a:p>
        </p:txBody>
      </p:sp>
      <p:sp>
        <p:nvSpPr>
          <p:cNvPr id="18" name="Slide Number Placeholder 5"/>
          <p:cNvSpPr>
            <a:spLocks noGrp="1"/>
          </p:cNvSpPr>
          <p:nvPr>
            <p:ph type="sldNum" sz="quarter" idx="4"/>
          </p:nvPr>
        </p:nvSpPr>
        <p:spPr>
          <a:xfrm>
            <a:off x="5720410" y="6497638"/>
            <a:ext cx="767476" cy="266547"/>
          </a:xfrm>
          <a:prstGeom prst="rect">
            <a:avLst/>
          </a:prstGeom>
        </p:spPr>
        <p:txBody>
          <a:bodyPr vert="horz" lIns="0" tIns="0" rIns="0" bIns="0" rtlCol="0" anchor="b" anchorCtr="0"/>
          <a:lstStyle>
            <a:lvl1pPr algn="ctr">
              <a:defRPr sz="900">
                <a:solidFill>
                  <a:schemeClr val="tx1"/>
                </a:solidFill>
                <a:latin typeface="Arial" panose="020B0604020202020204" pitchFamily="34" charset="0"/>
                <a:cs typeface="Arial" panose="020B0604020202020204" pitchFamily="34" charset="0"/>
              </a:defRPr>
            </a:lvl1pPr>
          </a:lstStyle>
          <a:p>
            <a:fld id="{1E5366A3-0E00-430A-B059-971E374C0C45}" type="slidenum">
              <a:rPr lang="en-US" smtClean="0"/>
              <a:pPr/>
              <a:t>‹#›</a:t>
            </a:fld>
            <a:endParaRPr lang="en-US" normalizeH="1" dirty="0"/>
          </a:p>
        </p:txBody>
      </p:sp>
      <p:sp>
        <p:nvSpPr>
          <p:cNvPr id="19" name="Footer Placeholder 3"/>
          <p:cNvSpPr>
            <a:spLocks noGrp="1"/>
          </p:cNvSpPr>
          <p:nvPr>
            <p:ph type="ftr" sz="quarter" idx="3"/>
          </p:nvPr>
        </p:nvSpPr>
        <p:spPr>
          <a:xfrm>
            <a:off x="369888" y="6630118"/>
            <a:ext cx="5350522" cy="162643"/>
          </a:xfrm>
          <a:prstGeom prst="rect">
            <a:avLst/>
          </a:prstGeom>
        </p:spPr>
        <p:txBody>
          <a:bodyPr vert="horz" lIns="91440" tIns="45720" rIns="91440" bIns="45720" rtlCol="0" anchor="b"/>
          <a:lstStyle>
            <a:lvl1pPr algn="l">
              <a:defRPr sz="800">
                <a:solidFill>
                  <a:schemeClr val="tx1"/>
                </a:solidFill>
              </a:defRPr>
            </a:lvl1pPr>
          </a:lstStyle>
          <a:p>
            <a:r>
              <a:rPr lang="en-US"/>
              <a:t>Set footer with Insert &gt; Header &amp; Footer</a:t>
            </a:r>
            <a:endParaRPr lang="en-US" dirty="0"/>
          </a:p>
        </p:txBody>
      </p:sp>
      <p:sp>
        <p:nvSpPr>
          <p:cNvPr id="12" name="Picture Placeholder 3">
            <a:extLst>
              <a:ext uri="{FF2B5EF4-FFF2-40B4-BE49-F238E27FC236}">
                <a16:creationId xmlns:a16="http://schemas.microsoft.com/office/drawing/2014/main" id="{6311AC64-CB5A-0F73-C1EB-6F06FE5E37D8}"/>
              </a:ext>
            </a:extLst>
          </p:cNvPr>
          <p:cNvSpPr>
            <a:spLocks noGrp="1"/>
          </p:cNvSpPr>
          <p:nvPr>
            <p:ph type="pic" sz="quarter" idx="17"/>
          </p:nvPr>
        </p:nvSpPr>
        <p:spPr>
          <a:xfrm>
            <a:off x="8151698" y="0"/>
            <a:ext cx="4040302" cy="6888163"/>
          </a:xfrm>
          <a:solidFill>
            <a:schemeClr val="tx2">
              <a:lumMod val="40000"/>
              <a:lumOff val="60000"/>
            </a:schemeClr>
          </a:solidFill>
        </p:spPr>
        <p:txBody>
          <a:bodyPr/>
          <a:lstStyle/>
          <a:p>
            <a:endParaRPr lang="en-US"/>
          </a:p>
        </p:txBody>
      </p:sp>
      <p:pic>
        <p:nvPicPr>
          <p:cNvPr id="16" name="Picture 15">
            <a:extLst>
              <a:ext uri="{FF2B5EF4-FFF2-40B4-BE49-F238E27FC236}">
                <a16:creationId xmlns:a16="http://schemas.microsoft.com/office/drawing/2014/main" id="{7ACBF6F0-E4C2-BECC-D51B-BD106198A58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65677" y="6555110"/>
            <a:ext cx="846998" cy="188590"/>
          </a:xfrm>
          <a:prstGeom prst="rect">
            <a:avLst/>
          </a:prstGeom>
        </p:spPr>
      </p:pic>
    </p:spTree>
    <p:extLst>
      <p:ext uri="{BB962C8B-B14F-4D97-AF65-F5344CB8AC3E}">
        <p14:creationId xmlns:p14="http://schemas.microsoft.com/office/powerpoint/2010/main" val="36149089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2">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p:nvPr>
        </p:nvSpPr>
        <p:spPr>
          <a:xfrm>
            <a:off x="457201" y="446088"/>
            <a:ext cx="11270479" cy="1003299"/>
          </a:xfrm>
        </p:spPr>
        <p:txBody>
          <a:bodyPr anchor="t"/>
          <a:lstStyle>
            <a:lvl1pPr>
              <a:defRPr sz="2800" b="0">
                <a:solidFill>
                  <a:srgbClr val="A6093D"/>
                </a:solidFill>
              </a:defRPr>
            </a:lvl1pPr>
          </a:lstStyle>
          <a:p>
            <a:endParaRPr lang="en-US" dirty="0"/>
          </a:p>
        </p:txBody>
      </p:sp>
      <p:sp>
        <p:nvSpPr>
          <p:cNvPr id="5" name="Text Placeholder 4">
            <a:extLst>
              <a:ext uri="{FF2B5EF4-FFF2-40B4-BE49-F238E27FC236}">
                <a16:creationId xmlns:a16="http://schemas.microsoft.com/office/drawing/2014/main" id="{1A79AC08-8AFD-A2C5-D15F-3DFE3900E50A}"/>
              </a:ext>
            </a:extLst>
          </p:cNvPr>
          <p:cNvSpPr>
            <a:spLocks noGrp="1"/>
          </p:cNvSpPr>
          <p:nvPr>
            <p:ph type="body" sz="quarter" idx="14"/>
          </p:nvPr>
        </p:nvSpPr>
        <p:spPr>
          <a:xfrm>
            <a:off x="457954" y="1639855"/>
            <a:ext cx="9995734" cy="682657"/>
          </a:xfrm>
        </p:spPr>
        <p:txBody>
          <a:bodyPr/>
          <a:lstStyle>
            <a:lvl1pPr>
              <a:defRPr sz="1800">
                <a:solidFill>
                  <a:schemeClr val="tx2"/>
                </a:solidFill>
              </a:defRPr>
            </a:lvl1pPr>
          </a:lstStyle>
          <a:p>
            <a:pPr lvl="0"/>
            <a:endParaRPr lang="en-US" dirty="0"/>
          </a:p>
        </p:txBody>
      </p:sp>
      <p:sp>
        <p:nvSpPr>
          <p:cNvPr id="12" name="Slide Number Placeholder 5">
            <a:extLst>
              <a:ext uri="{FF2B5EF4-FFF2-40B4-BE49-F238E27FC236}">
                <a16:creationId xmlns:a16="http://schemas.microsoft.com/office/drawing/2014/main" id="{828BEF82-CB0B-7AD2-C6DC-7333A3818A91}"/>
              </a:ext>
            </a:extLst>
          </p:cNvPr>
          <p:cNvSpPr>
            <a:spLocks noGrp="1"/>
          </p:cNvSpPr>
          <p:nvPr>
            <p:ph type="sldNum" sz="quarter" idx="4"/>
          </p:nvPr>
        </p:nvSpPr>
        <p:spPr>
          <a:xfrm>
            <a:off x="5720410" y="6306986"/>
            <a:ext cx="767476" cy="457199"/>
          </a:xfrm>
          <a:prstGeom prst="rect">
            <a:avLst/>
          </a:prstGeom>
        </p:spPr>
        <p:txBody>
          <a:bodyPr vert="horz" lIns="0" tIns="0" rIns="0" bIns="0" rtlCol="0" anchor="b" anchorCtr="0"/>
          <a:lstStyle>
            <a:lvl1pPr algn="ctr">
              <a:defRPr sz="900">
                <a:solidFill>
                  <a:schemeClr val="tx1"/>
                </a:solidFill>
                <a:latin typeface="Arial" panose="020B0604020202020204" pitchFamily="34" charset="0"/>
                <a:cs typeface="Arial" panose="020B0604020202020204" pitchFamily="34" charset="0"/>
              </a:defRPr>
            </a:lvl1pPr>
          </a:lstStyle>
          <a:p>
            <a:fld id="{1E5366A3-0E00-430A-B059-971E374C0C45}" type="slidenum">
              <a:rPr lang="en-US" smtClean="0"/>
              <a:pPr/>
              <a:t>‹#›</a:t>
            </a:fld>
            <a:endParaRPr lang="en-US" normalizeH="1" dirty="0"/>
          </a:p>
        </p:txBody>
      </p:sp>
      <p:pic>
        <p:nvPicPr>
          <p:cNvPr id="7" name="Picture 6">
            <a:extLst>
              <a:ext uri="{FF2B5EF4-FFF2-40B4-BE49-F238E27FC236}">
                <a16:creationId xmlns:a16="http://schemas.microsoft.com/office/drawing/2014/main" id="{26293ABF-79B1-6BD9-523F-2712DA496A5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60965" y="6553917"/>
            <a:ext cx="852903" cy="189904"/>
          </a:xfrm>
          <a:prstGeom prst="rect">
            <a:avLst/>
          </a:prstGeom>
        </p:spPr>
      </p:pic>
      <p:pic>
        <p:nvPicPr>
          <p:cNvPr id="8" name="Picture 7" descr="Shape&#10;&#10;Description automatically generated">
            <a:extLst>
              <a:ext uri="{FF2B5EF4-FFF2-40B4-BE49-F238E27FC236}">
                <a16:creationId xmlns:a16="http://schemas.microsoft.com/office/drawing/2014/main" id="{2B21F840-B7A2-58EF-4460-A920F02C937D}"/>
              </a:ext>
            </a:extLst>
          </p:cNvPr>
          <p:cNvPicPr>
            <a:picLocks noChangeAspect="1"/>
          </p:cNvPicPr>
          <p:nvPr userDrawn="1"/>
        </p:nvPicPr>
        <p:blipFill rotWithShape="1">
          <a:blip r:embed="rId3"/>
          <a:srcRect t="16148"/>
          <a:stretch/>
        </p:blipFill>
        <p:spPr>
          <a:xfrm>
            <a:off x="0" y="1107440"/>
            <a:ext cx="12192000" cy="5750560"/>
          </a:xfrm>
          <a:prstGeom prst="rect">
            <a:avLst/>
          </a:prstGeom>
        </p:spPr>
      </p:pic>
    </p:spTree>
    <p:extLst>
      <p:ext uri="{BB962C8B-B14F-4D97-AF65-F5344CB8AC3E}">
        <p14:creationId xmlns:p14="http://schemas.microsoft.com/office/powerpoint/2010/main" val="2226636840"/>
      </p:ext>
    </p:extLst>
  </p:cSld>
  <p:clrMapOvr>
    <a:overrideClrMapping bg1="lt1" tx1="dk1" bg2="lt2" tx2="dk2" accent1="accent1" accent2="accent2" accent3="accent3" accent4="accent4" accent5="accent5" accent6="accent6" hlink="hlink" folHlink="folHlink"/>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hank you, white">
    <p:bg>
      <p:bgRef idx="1001">
        <a:schemeClr val="bg1"/>
      </p:bgRef>
    </p:bg>
    <p:spTree>
      <p:nvGrpSpPr>
        <p:cNvPr id="1" name=""/>
        <p:cNvGrpSpPr/>
        <p:nvPr/>
      </p:nvGrpSpPr>
      <p:grpSpPr>
        <a:xfrm>
          <a:off x="0" y="0"/>
          <a:ext cx="0" cy="0"/>
          <a:chOff x="0" y="0"/>
          <a:chExt cx="0" cy="0"/>
        </a:xfrm>
      </p:grpSpPr>
      <p:pic>
        <p:nvPicPr>
          <p:cNvPr id="7" name="Picture 6" descr="Shape&#10;&#10;Description automatically generated">
            <a:extLst>
              <a:ext uri="{FF2B5EF4-FFF2-40B4-BE49-F238E27FC236}">
                <a16:creationId xmlns:a16="http://schemas.microsoft.com/office/drawing/2014/main" id="{F5E699FF-0D95-E423-1339-7039CFD643F4}"/>
              </a:ext>
            </a:extLst>
          </p:cNvPr>
          <p:cNvPicPr>
            <a:picLocks noChangeAspect="1"/>
          </p:cNvPicPr>
          <p:nvPr userDrawn="1"/>
        </p:nvPicPr>
        <p:blipFill>
          <a:blip r:embed="rId2"/>
          <a:stretch>
            <a:fillRect/>
          </a:stretch>
        </p:blipFill>
        <p:spPr>
          <a:xfrm>
            <a:off x="0" y="444500"/>
            <a:ext cx="12192000" cy="6858000"/>
          </a:xfrm>
          <a:prstGeom prst="rect">
            <a:avLst/>
          </a:prstGeom>
        </p:spPr>
      </p:pic>
      <p:sp>
        <p:nvSpPr>
          <p:cNvPr id="2" name="Title 5"/>
          <p:cNvSpPr>
            <a:spLocks noGrp="1"/>
          </p:cNvSpPr>
          <p:nvPr>
            <p:ph type="title"/>
          </p:nvPr>
        </p:nvSpPr>
        <p:spPr>
          <a:xfrm>
            <a:off x="749300" y="890337"/>
            <a:ext cx="10604500" cy="3986463"/>
          </a:xfrm>
        </p:spPr>
        <p:txBody>
          <a:bodyPr anchor="ctr"/>
          <a:lstStyle>
            <a:lvl1pPr marL="118872" indent="-182880" algn="ctr">
              <a:lnSpc>
                <a:spcPct val="120000"/>
              </a:lnSpc>
              <a:defRPr sz="2800" b="0">
                <a:solidFill>
                  <a:srgbClr val="A6093D"/>
                </a:solidFill>
              </a:defRPr>
            </a:lvl1pPr>
          </a:lstStyle>
          <a:p>
            <a:endParaRPr lang="en-US" dirty="0"/>
          </a:p>
        </p:txBody>
      </p:sp>
      <p:pic>
        <p:nvPicPr>
          <p:cNvPr id="6" name="Picture 5">
            <a:extLst>
              <a:ext uri="{FF2B5EF4-FFF2-40B4-BE49-F238E27FC236}">
                <a16:creationId xmlns:a16="http://schemas.microsoft.com/office/drawing/2014/main" id="{20FF7A1C-0B47-D8B9-029B-684C753BFF8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960965" y="6553917"/>
            <a:ext cx="852903" cy="189904"/>
          </a:xfrm>
          <a:prstGeom prst="rect">
            <a:avLst/>
          </a:prstGeom>
        </p:spPr>
      </p:pic>
      <p:sp>
        <p:nvSpPr>
          <p:cNvPr id="5" name="Slide Number Placeholder 5">
            <a:extLst>
              <a:ext uri="{FF2B5EF4-FFF2-40B4-BE49-F238E27FC236}">
                <a16:creationId xmlns:a16="http://schemas.microsoft.com/office/drawing/2014/main" id="{FF506756-2169-0FDD-B0D9-1629CEA5EB02}"/>
              </a:ext>
            </a:extLst>
          </p:cNvPr>
          <p:cNvSpPr>
            <a:spLocks noGrp="1"/>
          </p:cNvSpPr>
          <p:nvPr>
            <p:ph type="sldNum" sz="quarter" idx="4"/>
          </p:nvPr>
        </p:nvSpPr>
        <p:spPr>
          <a:xfrm>
            <a:off x="5720410" y="6497638"/>
            <a:ext cx="767476" cy="266547"/>
          </a:xfrm>
          <a:prstGeom prst="rect">
            <a:avLst/>
          </a:prstGeom>
        </p:spPr>
        <p:txBody>
          <a:bodyPr vert="horz" lIns="0" tIns="0" rIns="0" bIns="0" rtlCol="0" anchor="b" anchorCtr="0"/>
          <a:lstStyle>
            <a:lvl1pPr algn="ctr">
              <a:defRPr sz="900">
                <a:solidFill>
                  <a:schemeClr val="tx1"/>
                </a:solidFill>
                <a:latin typeface="Arial" panose="020B0604020202020204" pitchFamily="34" charset="0"/>
                <a:cs typeface="Arial" panose="020B0604020202020204" pitchFamily="34" charset="0"/>
              </a:defRPr>
            </a:lvl1pPr>
          </a:lstStyle>
          <a:p>
            <a:fld id="{1E5366A3-0E00-430A-B059-971E374C0C45}" type="slidenum">
              <a:rPr lang="en-US" smtClean="0"/>
              <a:pPr/>
              <a:t>‹#›</a:t>
            </a:fld>
            <a:endParaRPr lang="en-US" normalizeH="1" dirty="0"/>
          </a:p>
        </p:txBody>
      </p:sp>
    </p:spTree>
    <p:extLst>
      <p:ext uri="{BB962C8B-B14F-4D97-AF65-F5344CB8AC3E}">
        <p14:creationId xmlns:p14="http://schemas.microsoft.com/office/powerpoint/2010/main" val="1986788097"/>
      </p:ext>
    </p:extLst>
  </p:cSld>
  <p:clrMapOvr>
    <a:overrideClrMapping bg1="lt1" tx1="dk1" bg2="lt2" tx2="dk2" accent1="accent1" accent2="accent2" accent3="accent3" accent4="accent4" accent5="accent5" accent6="accent6" hlink="hlink" folHlink="folHlink"/>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Slide 5">
    <p:bg>
      <p:bgRef idx="1001">
        <a:schemeClr val="bg1"/>
      </p:bgRef>
    </p:bg>
    <p:spTree>
      <p:nvGrpSpPr>
        <p:cNvPr id="1" name=""/>
        <p:cNvGrpSpPr/>
        <p:nvPr/>
      </p:nvGrpSpPr>
      <p:grpSpPr>
        <a:xfrm>
          <a:off x="0" y="0"/>
          <a:ext cx="0" cy="0"/>
          <a:chOff x="0" y="0"/>
          <a:chExt cx="0" cy="0"/>
        </a:xfrm>
      </p:grpSpPr>
      <p:pic>
        <p:nvPicPr>
          <p:cNvPr id="21" name="Picture 20" descr="A group of people sitting in a room with a baby in a stroller&#10;&#10;Description automatically generated with low confidence">
            <a:extLst>
              <a:ext uri="{FF2B5EF4-FFF2-40B4-BE49-F238E27FC236}">
                <a16:creationId xmlns:a16="http://schemas.microsoft.com/office/drawing/2014/main" id="{F92A7589-901D-34D6-4A30-AFC9DCD9684E}"/>
              </a:ext>
            </a:extLst>
          </p:cNvPr>
          <p:cNvPicPr>
            <a:picLocks noChangeAspect="1"/>
          </p:cNvPicPr>
          <p:nvPr userDrawn="1"/>
        </p:nvPicPr>
        <p:blipFill rotWithShape="1">
          <a:blip r:embed="rId2"/>
          <a:srcRect r="3896" b="10103"/>
          <a:stretch/>
        </p:blipFill>
        <p:spPr>
          <a:xfrm>
            <a:off x="192" y="391427"/>
            <a:ext cx="12207240" cy="6474345"/>
          </a:xfrm>
          <a:prstGeom prst="rect">
            <a:avLst/>
          </a:prstGeom>
        </p:spPr>
      </p:pic>
      <p:pic>
        <p:nvPicPr>
          <p:cNvPr id="4" name="Picture 3">
            <a:extLst>
              <a:ext uri="{FF2B5EF4-FFF2-40B4-BE49-F238E27FC236}">
                <a16:creationId xmlns:a16="http://schemas.microsoft.com/office/drawing/2014/main" id="{D5006771-F652-B304-0B7E-E4FEB2BDB098}"/>
              </a:ext>
            </a:extLst>
          </p:cNvPr>
          <p:cNvPicPr>
            <a:picLocks noChangeAspect="1"/>
          </p:cNvPicPr>
          <p:nvPr userDrawn="1"/>
        </p:nvPicPr>
        <p:blipFill>
          <a:blip r:embed="rId3"/>
          <a:stretch>
            <a:fillRect/>
          </a:stretch>
        </p:blipFill>
        <p:spPr>
          <a:xfrm>
            <a:off x="0" y="-1032833"/>
            <a:ext cx="12192000" cy="6858000"/>
          </a:xfrm>
          <a:prstGeom prst="rect">
            <a:avLst/>
          </a:prstGeom>
        </p:spPr>
      </p:pic>
      <p:sp>
        <p:nvSpPr>
          <p:cNvPr id="9" name="Title 1"/>
          <p:cNvSpPr>
            <a:spLocks noGrp="1"/>
          </p:cNvSpPr>
          <p:nvPr>
            <p:ph type="title" hasCustomPrompt="1"/>
          </p:nvPr>
        </p:nvSpPr>
        <p:spPr>
          <a:xfrm>
            <a:off x="457630" y="446088"/>
            <a:ext cx="11267641" cy="1003299"/>
          </a:xfrm>
        </p:spPr>
        <p:txBody>
          <a:bodyPr anchor="t"/>
          <a:lstStyle>
            <a:lvl1pPr>
              <a:defRPr sz="2800" b="0">
                <a:solidFill>
                  <a:srgbClr val="A6093D"/>
                </a:solidFill>
              </a:defRPr>
            </a:lvl1pPr>
          </a:lstStyle>
          <a:p>
            <a:r>
              <a:rPr lang="en-US" dirty="0"/>
              <a:t>Click to edit master title</a:t>
            </a:r>
          </a:p>
        </p:txBody>
      </p:sp>
      <p:sp>
        <p:nvSpPr>
          <p:cNvPr id="5" name="Text Placeholder 4">
            <a:extLst>
              <a:ext uri="{FF2B5EF4-FFF2-40B4-BE49-F238E27FC236}">
                <a16:creationId xmlns:a16="http://schemas.microsoft.com/office/drawing/2014/main" id="{1A79AC08-8AFD-A2C5-D15F-3DFE3900E50A}"/>
              </a:ext>
            </a:extLst>
          </p:cNvPr>
          <p:cNvSpPr>
            <a:spLocks noGrp="1"/>
          </p:cNvSpPr>
          <p:nvPr>
            <p:ph type="body" sz="quarter" idx="14" hasCustomPrompt="1"/>
          </p:nvPr>
        </p:nvSpPr>
        <p:spPr>
          <a:xfrm>
            <a:off x="458714" y="1641622"/>
            <a:ext cx="5510286" cy="682478"/>
          </a:xfrm>
        </p:spPr>
        <p:txBody>
          <a:bodyPr/>
          <a:lstStyle>
            <a:lvl1pPr>
              <a:defRPr sz="1800">
                <a:solidFill>
                  <a:schemeClr val="tx2"/>
                </a:solidFill>
              </a:defRPr>
            </a:lvl1pPr>
          </a:lstStyle>
          <a:p>
            <a:pPr lvl="0"/>
            <a:r>
              <a:rPr lang="en-US" dirty="0"/>
              <a:t>Click to edit master text styles</a:t>
            </a:r>
          </a:p>
        </p:txBody>
      </p:sp>
      <p:pic>
        <p:nvPicPr>
          <p:cNvPr id="11" name="Picture 10">
            <a:extLst>
              <a:ext uri="{FF2B5EF4-FFF2-40B4-BE49-F238E27FC236}">
                <a16:creationId xmlns:a16="http://schemas.microsoft.com/office/drawing/2014/main" id="{82937A4E-38E7-32D5-9D12-0E4439CA8541}"/>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717417" y="6106286"/>
            <a:ext cx="2011561" cy="447887"/>
          </a:xfrm>
          <a:prstGeom prst="rect">
            <a:avLst/>
          </a:prstGeom>
        </p:spPr>
      </p:pic>
    </p:spTree>
    <p:extLst>
      <p:ext uri="{BB962C8B-B14F-4D97-AF65-F5344CB8AC3E}">
        <p14:creationId xmlns:p14="http://schemas.microsoft.com/office/powerpoint/2010/main" val="2177378485"/>
      </p:ext>
    </p:extLst>
  </p:cSld>
  <p:clrMapOvr>
    <a:overrideClrMapping bg1="lt1" tx1="dk1" bg2="lt2" tx2="dk2" accent1="accent1" accent2="accent2" accent3="accent3" accent4="accent4" accent5="accent5" accent6="accent6" hlink="hlink" folHlink="folHlink"/>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Slide 6">
    <p:bg>
      <p:bgRef idx="1001">
        <a:schemeClr val="bg1"/>
      </p:bgRef>
    </p:bg>
    <p:spTree>
      <p:nvGrpSpPr>
        <p:cNvPr id="1" name=""/>
        <p:cNvGrpSpPr/>
        <p:nvPr/>
      </p:nvGrpSpPr>
      <p:grpSpPr>
        <a:xfrm>
          <a:off x="0" y="0"/>
          <a:ext cx="0" cy="0"/>
          <a:chOff x="0" y="0"/>
          <a:chExt cx="0" cy="0"/>
        </a:xfrm>
      </p:grpSpPr>
      <p:pic>
        <p:nvPicPr>
          <p:cNvPr id="11" name="Picture 10" descr="A group of people sitting in a room with a baby in a stroller&#10;&#10;Description automatically generated with low confidence">
            <a:extLst>
              <a:ext uri="{FF2B5EF4-FFF2-40B4-BE49-F238E27FC236}">
                <a16:creationId xmlns:a16="http://schemas.microsoft.com/office/drawing/2014/main" id="{467D633F-E3BF-D925-1251-CDA321A69ACB}"/>
              </a:ext>
            </a:extLst>
          </p:cNvPr>
          <p:cNvPicPr>
            <a:picLocks noChangeAspect="1"/>
          </p:cNvPicPr>
          <p:nvPr userDrawn="1"/>
        </p:nvPicPr>
        <p:blipFill rotWithShape="1">
          <a:blip r:embed="rId2"/>
          <a:srcRect r="3896" b="10103"/>
          <a:stretch/>
        </p:blipFill>
        <p:spPr>
          <a:xfrm>
            <a:off x="192" y="391427"/>
            <a:ext cx="12191808" cy="6474345"/>
          </a:xfrm>
          <a:prstGeom prst="rect">
            <a:avLst/>
          </a:prstGeom>
        </p:spPr>
      </p:pic>
      <p:pic>
        <p:nvPicPr>
          <p:cNvPr id="7" name="Picture 6" descr="Shape&#10;&#10;Description automatically generated">
            <a:extLst>
              <a:ext uri="{FF2B5EF4-FFF2-40B4-BE49-F238E27FC236}">
                <a16:creationId xmlns:a16="http://schemas.microsoft.com/office/drawing/2014/main" id="{77088874-C988-608B-8386-D3903BEE3740}"/>
              </a:ext>
            </a:extLst>
          </p:cNvPr>
          <p:cNvPicPr>
            <a:picLocks noChangeAspect="1"/>
          </p:cNvPicPr>
          <p:nvPr userDrawn="1"/>
        </p:nvPicPr>
        <p:blipFill>
          <a:blip r:embed="rId3"/>
          <a:stretch>
            <a:fillRect/>
          </a:stretch>
        </p:blipFill>
        <p:spPr>
          <a:xfrm>
            <a:off x="0" y="-2974339"/>
            <a:ext cx="12192000" cy="6858000"/>
          </a:xfrm>
          <a:prstGeom prst="rect">
            <a:avLst/>
          </a:prstGeom>
        </p:spPr>
      </p:pic>
      <p:sp>
        <p:nvSpPr>
          <p:cNvPr id="5" name="Text Placeholder 4">
            <a:extLst>
              <a:ext uri="{FF2B5EF4-FFF2-40B4-BE49-F238E27FC236}">
                <a16:creationId xmlns:a16="http://schemas.microsoft.com/office/drawing/2014/main" id="{1A79AC08-8AFD-A2C5-D15F-3DFE3900E50A}"/>
              </a:ext>
            </a:extLst>
          </p:cNvPr>
          <p:cNvSpPr>
            <a:spLocks noGrp="1"/>
          </p:cNvSpPr>
          <p:nvPr>
            <p:ph type="body" sz="quarter" idx="14" hasCustomPrompt="1"/>
          </p:nvPr>
        </p:nvSpPr>
        <p:spPr>
          <a:xfrm>
            <a:off x="455613" y="1641038"/>
            <a:ext cx="5513387" cy="683062"/>
          </a:xfrm>
        </p:spPr>
        <p:txBody>
          <a:bodyPr/>
          <a:lstStyle>
            <a:lvl1pPr>
              <a:defRPr sz="1800">
                <a:solidFill>
                  <a:schemeClr val="bg1"/>
                </a:solidFill>
              </a:defRPr>
            </a:lvl1pPr>
          </a:lstStyle>
          <a:p>
            <a:pPr lvl="0"/>
            <a:r>
              <a:rPr lang="en-US" dirty="0"/>
              <a:t>Click to edit master text styles</a:t>
            </a:r>
          </a:p>
        </p:txBody>
      </p:sp>
      <p:sp>
        <p:nvSpPr>
          <p:cNvPr id="9" name="Title 1"/>
          <p:cNvSpPr>
            <a:spLocks noGrp="1"/>
          </p:cNvSpPr>
          <p:nvPr>
            <p:ph type="title" hasCustomPrompt="1"/>
          </p:nvPr>
        </p:nvSpPr>
        <p:spPr>
          <a:xfrm>
            <a:off x="455614" y="444500"/>
            <a:ext cx="11269658" cy="1003299"/>
          </a:xfrm>
        </p:spPr>
        <p:txBody>
          <a:bodyPr anchor="t"/>
          <a:lstStyle>
            <a:lvl1pPr>
              <a:defRPr sz="2800" b="0">
                <a:solidFill>
                  <a:schemeClr val="bg1"/>
                </a:solidFill>
              </a:defRPr>
            </a:lvl1pPr>
          </a:lstStyle>
          <a:p>
            <a:r>
              <a:rPr lang="en-US" dirty="0"/>
              <a:t>Click to edit master title</a:t>
            </a:r>
          </a:p>
        </p:txBody>
      </p:sp>
      <p:pic>
        <p:nvPicPr>
          <p:cNvPr id="12" name="Picture 11">
            <a:extLst>
              <a:ext uri="{FF2B5EF4-FFF2-40B4-BE49-F238E27FC236}">
                <a16:creationId xmlns:a16="http://schemas.microsoft.com/office/drawing/2014/main" id="{12ECFEB5-80AB-5F13-E783-8697417F015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717417" y="6106286"/>
            <a:ext cx="2011561" cy="447887"/>
          </a:xfrm>
          <a:prstGeom prst="rect">
            <a:avLst/>
          </a:prstGeom>
        </p:spPr>
      </p:pic>
    </p:spTree>
    <p:extLst>
      <p:ext uri="{BB962C8B-B14F-4D97-AF65-F5344CB8AC3E}">
        <p14:creationId xmlns:p14="http://schemas.microsoft.com/office/powerpoint/2010/main" val="907638536"/>
      </p:ext>
    </p:extLst>
  </p:cSld>
  <p:clrMapOvr>
    <a:overrideClrMapping bg1="lt1" tx1="dk1" bg2="lt2" tx2="dk2" accent1="accent1" accent2="accent2" accent3="accent3" accent4="accent4" accent5="accent5" accent6="accent6" hlink="hlink" folHlink="folHlink"/>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Slide 1">
    <p:bg>
      <p:bgRef idx="1001">
        <a:schemeClr val="bg1"/>
      </p:bgRef>
    </p:bg>
    <p:spTree>
      <p:nvGrpSpPr>
        <p:cNvPr id="1" name=""/>
        <p:cNvGrpSpPr/>
        <p:nvPr/>
      </p:nvGrpSpPr>
      <p:grpSpPr>
        <a:xfrm>
          <a:off x="0" y="0"/>
          <a:ext cx="0" cy="0"/>
          <a:chOff x="0" y="0"/>
          <a:chExt cx="0" cy="0"/>
        </a:xfrm>
      </p:grpSpPr>
      <p:pic>
        <p:nvPicPr>
          <p:cNvPr id="3" name="Picture 2" descr="Shape&#10;&#10;Description automatically generated">
            <a:extLst>
              <a:ext uri="{FF2B5EF4-FFF2-40B4-BE49-F238E27FC236}">
                <a16:creationId xmlns:a16="http://schemas.microsoft.com/office/drawing/2014/main" id="{67760E78-FB58-F62E-82A9-7295FE51FDDD}"/>
              </a:ext>
            </a:extLst>
          </p:cNvPr>
          <p:cNvPicPr>
            <a:picLocks noChangeAspect="1"/>
          </p:cNvPicPr>
          <p:nvPr userDrawn="1"/>
        </p:nvPicPr>
        <p:blipFill>
          <a:blip r:embed="rId2"/>
          <a:stretch>
            <a:fillRect/>
          </a:stretch>
        </p:blipFill>
        <p:spPr>
          <a:xfrm>
            <a:off x="0" y="-2984499"/>
            <a:ext cx="12192000" cy="6858000"/>
          </a:xfrm>
          <a:prstGeom prst="rect">
            <a:avLst/>
          </a:prstGeom>
        </p:spPr>
      </p:pic>
      <p:sp>
        <p:nvSpPr>
          <p:cNvPr id="9" name="Title 1"/>
          <p:cNvSpPr>
            <a:spLocks noGrp="1"/>
          </p:cNvSpPr>
          <p:nvPr>
            <p:ph type="title" hasCustomPrompt="1"/>
          </p:nvPr>
        </p:nvSpPr>
        <p:spPr>
          <a:xfrm>
            <a:off x="455780" y="444501"/>
            <a:ext cx="9257094" cy="1003300"/>
          </a:xfrm>
        </p:spPr>
        <p:txBody>
          <a:bodyPr anchor="t"/>
          <a:lstStyle>
            <a:lvl1pPr>
              <a:defRPr sz="2800" b="0">
                <a:solidFill>
                  <a:schemeClr val="bg1"/>
                </a:solidFill>
              </a:defRPr>
            </a:lvl1pPr>
          </a:lstStyle>
          <a:p>
            <a:r>
              <a:rPr lang="en-US" dirty="0"/>
              <a:t>Click to edit master title</a:t>
            </a:r>
          </a:p>
        </p:txBody>
      </p:sp>
      <p:sp>
        <p:nvSpPr>
          <p:cNvPr id="5" name="Text Placeholder 4">
            <a:extLst>
              <a:ext uri="{FF2B5EF4-FFF2-40B4-BE49-F238E27FC236}">
                <a16:creationId xmlns:a16="http://schemas.microsoft.com/office/drawing/2014/main" id="{1A79AC08-8AFD-A2C5-D15F-3DFE3900E50A}"/>
              </a:ext>
            </a:extLst>
          </p:cNvPr>
          <p:cNvSpPr>
            <a:spLocks noGrp="1"/>
          </p:cNvSpPr>
          <p:nvPr>
            <p:ph type="body" sz="quarter" idx="14" hasCustomPrompt="1"/>
          </p:nvPr>
        </p:nvSpPr>
        <p:spPr>
          <a:xfrm>
            <a:off x="457135" y="1643416"/>
            <a:ext cx="6819965" cy="871184"/>
          </a:xfrm>
        </p:spPr>
        <p:txBody>
          <a:bodyPr/>
          <a:lstStyle>
            <a:lvl1pPr>
              <a:defRPr sz="1800">
                <a:solidFill>
                  <a:schemeClr val="bg1"/>
                </a:solidFill>
              </a:defRPr>
            </a:lvl1pPr>
          </a:lstStyle>
          <a:p>
            <a:pPr lvl="0"/>
            <a:r>
              <a:rPr lang="en-US" dirty="0"/>
              <a:t>Click to edit master text styles</a:t>
            </a:r>
          </a:p>
        </p:txBody>
      </p:sp>
      <p:pic>
        <p:nvPicPr>
          <p:cNvPr id="8" name="Picture 7">
            <a:extLst>
              <a:ext uri="{FF2B5EF4-FFF2-40B4-BE49-F238E27FC236}">
                <a16:creationId xmlns:a16="http://schemas.microsoft.com/office/drawing/2014/main" id="{CD5A46BD-5B50-D7E4-A85B-BD09F471FC9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712874" y="6106426"/>
            <a:ext cx="2018245" cy="449376"/>
          </a:xfrm>
          <a:prstGeom prst="rect">
            <a:avLst/>
          </a:prstGeom>
        </p:spPr>
      </p:pic>
    </p:spTree>
    <p:extLst>
      <p:ext uri="{BB962C8B-B14F-4D97-AF65-F5344CB8AC3E}">
        <p14:creationId xmlns:p14="http://schemas.microsoft.com/office/powerpoint/2010/main" val="2417483645"/>
      </p:ext>
    </p:extLst>
  </p:cSld>
  <p:clrMapOvr>
    <a:overrideClrMapping bg1="lt1" tx1="dk1" bg2="lt2" tx2="dk2" accent1="accent1" accent2="accent2" accent3="accent3" accent4="accent4" accent5="accent5" accent6="accent6" hlink="hlink" folHlink="folHlink"/>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Section 5">
    <p:bg>
      <p:bgRef idx="1001">
        <a:schemeClr val="bg1"/>
      </p:bgRef>
    </p:bg>
    <p:spTree>
      <p:nvGrpSpPr>
        <p:cNvPr id="1" name=""/>
        <p:cNvGrpSpPr/>
        <p:nvPr/>
      </p:nvGrpSpPr>
      <p:grpSpPr>
        <a:xfrm>
          <a:off x="0" y="0"/>
          <a:ext cx="0" cy="0"/>
          <a:chOff x="0" y="0"/>
          <a:chExt cx="0" cy="0"/>
        </a:xfrm>
      </p:grpSpPr>
      <p:pic>
        <p:nvPicPr>
          <p:cNvPr id="18" name="Picture 17" descr="A group of people sitting in a room with a baby in a stroller&#10;&#10;Description automatically generated with low confidence">
            <a:extLst>
              <a:ext uri="{FF2B5EF4-FFF2-40B4-BE49-F238E27FC236}">
                <a16:creationId xmlns:a16="http://schemas.microsoft.com/office/drawing/2014/main" id="{53BEB2AA-196D-CEF8-A49B-A86AD0D04107}"/>
              </a:ext>
            </a:extLst>
          </p:cNvPr>
          <p:cNvPicPr>
            <a:picLocks noChangeAspect="1"/>
          </p:cNvPicPr>
          <p:nvPr userDrawn="1"/>
        </p:nvPicPr>
        <p:blipFill rotWithShape="1">
          <a:blip r:embed="rId2"/>
          <a:srcRect r="3896" b="10103"/>
          <a:stretch/>
        </p:blipFill>
        <p:spPr>
          <a:xfrm>
            <a:off x="192" y="391427"/>
            <a:ext cx="12191808" cy="6474345"/>
          </a:xfrm>
          <a:prstGeom prst="rect">
            <a:avLst/>
          </a:prstGeom>
        </p:spPr>
      </p:pic>
      <p:pic>
        <p:nvPicPr>
          <p:cNvPr id="10" name="Picture 9">
            <a:extLst>
              <a:ext uri="{FF2B5EF4-FFF2-40B4-BE49-F238E27FC236}">
                <a16:creationId xmlns:a16="http://schemas.microsoft.com/office/drawing/2014/main" id="{33FF6BEB-95D7-9CA5-F52A-85BD37E9C241}"/>
              </a:ext>
            </a:extLst>
          </p:cNvPr>
          <p:cNvPicPr>
            <a:picLocks noChangeAspect="1"/>
          </p:cNvPicPr>
          <p:nvPr userDrawn="1"/>
        </p:nvPicPr>
        <p:blipFill>
          <a:blip r:embed="rId3"/>
          <a:stretch>
            <a:fillRect/>
          </a:stretch>
        </p:blipFill>
        <p:spPr>
          <a:xfrm>
            <a:off x="0" y="-1032833"/>
            <a:ext cx="12192000" cy="6858000"/>
          </a:xfrm>
          <a:prstGeom prst="rect">
            <a:avLst/>
          </a:prstGeom>
        </p:spPr>
      </p:pic>
      <p:sp>
        <p:nvSpPr>
          <p:cNvPr id="9" name="Title 1"/>
          <p:cNvSpPr>
            <a:spLocks noGrp="1"/>
          </p:cNvSpPr>
          <p:nvPr>
            <p:ph type="title"/>
          </p:nvPr>
        </p:nvSpPr>
        <p:spPr>
          <a:xfrm>
            <a:off x="455614" y="448294"/>
            <a:ext cx="9158286" cy="999506"/>
          </a:xfrm>
        </p:spPr>
        <p:txBody>
          <a:bodyPr anchor="t"/>
          <a:lstStyle>
            <a:lvl1pPr>
              <a:defRPr sz="2800" b="0">
                <a:solidFill>
                  <a:srgbClr val="A6093D"/>
                </a:solidFill>
              </a:defRPr>
            </a:lvl1pPr>
          </a:lstStyle>
          <a:p>
            <a:endParaRPr lang="en-US" dirty="0"/>
          </a:p>
        </p:txBody>
      </p:sp>
      <p:sp>
        <p:nvSpPr>
          <p:cNvPr id="5" name="Text Placeholder 4">
            <a:extLst>
              <a:ext uri="{FF2B5EF4-FFF2-40B4-BE49-F238E27FC236}">
                <a16:creationId xmlns:a16="http://schemas.microsoft.com/office/drawing/2014/main" id="{1A79AC08-8AFD-A2C5-D15F-3DFE3900E50A}"/>
              </a:ext>
            </a:extLst>
          </p:cNvPr>
          <p:cNvSpPr>
            <a:spLocks noGrp="1"/>
          </p:cNvSpPr>
          <p:nvPr>
            <p:ph type="body" sz="quarter" idx="14"/>
          </p:nvPr>
        </p:nvSpPr>
        <p:spPr>
          <a:xfrm>
            <a:off x="459145" y="1641269"/>
            <a:ext cx="4697646" cy="682831"/>
          </a:xfrm>
        </p:spPr>
        <p:txBody>
          <a:bodyPr/>
          <a:lstStyle>
            <a:lvl1pPr>
              <a:defRPr sz="1800">
                <a:solidFill>
                  <a:schemeClr val="tx2"/>
                </a:solidFill>
              </a:defRPr>
            </a:lvl1pPr>
          </a:lstStyle>
          <a:p>
            <a:pPr lvl="0"/>
            <a:endParaRPr lang="en-US" dirty="0"/>
          </a:p>
        </p:txBody>
      </p:sp>
      <p:sp>
        <p:nvSpPr>
          <p:cNvPr id="12" name="Slide Number Placeholder 5">
            <a:extLst>
              <a:ext uri="{FF2B5EF4-FFF2-40B4-BE49-F238E27FC236}">
                <a16:creationId xmlns:a16="http://schemas.microsoft.com/office/drawing/2014/main" id="{2AC11003-5CF9-0452-E3A9-17318E126708}"/>
              </a:ext>
            </a:extLst>
          </p:cNvPr>
          <p:cNvSpPr>
            <a:spLocks noGrp="1"/>
          </p:cNvSpPr>
          <p:nvPr>
            <p:ph type="sldNum" sz="quarter" idx="4"/>
          </p:nvPr>
        </p:nvSpPr>
        <p:spPr>
          <a:xfrm>
            <a:off x="5720410" y="6306986"/>
            <a:ext cx="767476" cy="457199"/>
          </a:xfrm>
          <a:prstGeom prst="rect">
            <a:avLst/>
          </a:prstGeom>
        </p:spPr>
        <p:txBody>
          <a:bodyPr vert="horz" lIns="0" tIns="0" rIns="0" bIns="0" rtlCol="0" anchor="b" anchorCtr="0"/>
          <a:lstStyle>
            <a:lvl1pPr algn="ctr">
              <a:defRPr sz="900">
                <a:solidFill>
                  <a:schemeClr val="bg1"/>
                </a:solidFill>
                <a:latin typeface="Arial" panose="020B0604020202020204" pitchFamily="34" charset="0"/>
                <a:cs typeface="Arial" panose="020B0604020202020204" pitchFamily="34" charset="0"/>
              </a:defRPr>
            </a:lvl1pPr>
          </a:lstStyle>
          <a:p>
            <a:fld id="{1E5366A3-0E00-430A-B059-971E374C0C45}" type="slidenum">
              <a:rPr lang="en-US" smtClean="0"/>
              <a:pPr/>
              <a:t>‹#›</a:t>
            </a:fld>
            <a:endParaRPr lang="en-US" normalizeH="1" dirty="0"/>
          </a:p>
        </p:txBody>
      </p:sp>
      <p:pic>
        <p:nvPicPr>
          <p:cNvPr id="8" name="Picture 7">
            <a:extLst>
              <a:ext uri="{FF2B5EF4-FFF2-40B4-BE49-F238E27FC236}">
                <a16:creationId xmlns:a16="http://schemas.microsoft.com/office/drawing/2014/main" id="{B24C8BB0-25AE-1049-0FBC-7D6BD75411A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965677" y="6555110"/>
            <a:ext cx="846998" cy="188590"/>
          </a:xfrm>
          <a:prstGeom prst="rect">
            <a:avLst/>
          </a:prstGeom>
        </p:spPr>
      </p:pic>
    </p:spTree>
    <p:extLst>
      <p:ext uri="{BB962C8B-B14F-4D97-AF65-F5344CB8AC3E}">
        <p14:creationId xmlns:p14="http://schemas.microsoft.com/office/powerpoint/2010/main" val="3623837431"/>
      </p:ext>
    </p:extLst>
  </p:cSld>
  <p:clrMapOvr>
    <a:overrideClrMapping bg1="lt1" tx1="dk1" bg2="lt2" tx2="dk2" accent1="accent1" accent2="accent2" accent3="accent3" accent4="accent4" accent5="accent5" accent6="accent6" hlink="hlink" folHlink="folHlink"/>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Section 4">
    <p:bg>
      <p:bgRef idx="1001">
        <a:schemeClr val="bg1"/>
      </p:bgRef>
    </p:bg>
    <p:spTree>
      <p:nvGrpSpPr>
        <p:cNvPr id="1" name=""/>
        <p:cNvGrpSpPr/>
        <p:nvPr/>
      </p:nvGrpSpPr>
      <p:grpSpPr>
        <a:xfrm>
          <a:off x="0" y="0"/>
          <a:ext cx="0" cy="0"/>
          <a:chOff x="0" y="0"/>
          <a:chExt cx="0" cy="0"/>
        </a:xfrm>
      </p:grpSpPr>
      <p:pic>
        <p:nvPicPr>
          <p:cNvPr id="18" name="Picture 17" descr="A group of people sitting in a room with a baby in a stroller&#10;&#10;Description automatically generated with low confidence">
            <a:extLst>
              <a:ext uri="{FF2B5EF4-FFF2-40B4-BE49-F238E27FC236}">
                <a16:creationId xmlns:a16="http://schemas.microsoft.com/office/drawing/2014/main" id="{53BEB2AA-196D-CEF8-A49B-A86AD0D04107}"/>
              </a:ext>
            </a:extLst>
          </p:cNvPr>
          <p:cNvPicPr>
            <a:picLocks noChangeAspect="1"/>
          </p:cNvPicPr>
          <p:nvPr userDrawn="1"/>
        </p:nvPicPr>
        <p:blipFill rotWithShape="1">
          <a:blip r:embed="rId2"/>
          <a:srcRect r="3896" b="10103"/>
          <a:stretch/>
        </p:blipFill>
        <p:spPr>
          <a:xfrm>
            <a:off x="192" y="391427"/>
            <a:ext cx="12191808" cy="6474345"/>
          </a:xfrm>
          <a:prstGeom prst="rect">
            <a:avLst/>
          </a:prstGeom>
        </p:spPr>
      </p:pic>
      <p:pic>
        <p:nvPicPr>
          <p:cNvPr id="3" name="Picture 2" descr="Shape&#10;&#10;Description automatically generated">
            <a:extLst>
              <a:ext uri="{FF2B5EF4-FFF2-40B4-BE49-F238E27FC236}">
                <a16:creationId xmlns:a16="http://schemas.microsoft.com/office/drawing/2014/main" id="{7B986715-A84B-FC13-81BE-C3E946699FE9}"/>
              </a:ext>
            </a:extLst>
          </p:cNvPr>
          <p:cNvPicPr>
            <a:picLocks noChangeAspect="1"/>
          </p:cNvPicPr>
          <p:nvPr userDrawn="1"/>
        </p:nvPicPr>
        <p:blipFill>
          <a:blip r:embed="rId3"/>
          <a:stretch>
            <a:fillRect/>
          </a:stretch>
        </p:blipFill>
        <p:spPr>
          <a:xfrm>
            <a:off x="0" y="-3098800"/>
            <a:ext cx="12192000" cy="6858000"/>
          </a:xfrm>
          <a:prstGeom prst="rect">
            <a:avLst/>
          </a:prstGeom>
        </p:spPr>
      </p:pic>
      <p:sp>
        <p:nvSpPr>
          <p:cNvPr id="9" name="Title 1"/>
          <p:cNvSpPr>
            <a:spLocks noGrp="1"/>
          </p:cNvSpPr>
          <p:nvPr>
            <p:ph type="title"/>
          </p:nvPr>
        </p:nvSpPr>
        <p:spPr>
          <a:xfrm>
            <a:off x="457630" y="444500"/>
            <a:ext cx="9015979" cy="1003300"/>
          </a:xfrm>
        </p:spPr>
        <p:txBody>
          <a:bodyPr anchor="t"/>
          <a:lstStyle>
            <a:lvl1pPr>
              <a:defRPr sz="2800" b="0">
                <a:solidFill>
                  <a:schemeClr val="bg1"/>
                </a:solidFill>
              </a:defRPr>
            </a:lvl1pPr>
          </a:lstStyle>
          <a:p>
            <a:endParaRPr lang="en-US" dirty="0"/>
          </a:p>
        </p:txBody>
      </p:sp>
      <p:sp>
        <p:nvSpPr>
          <p:cNvPr id="5" name="Text Placeholder 4">
            <a:extLst>
              <a:ext uri="{FF2B5EF4-FFF2-40B4-BE49-F238E27FC236}">
                <a16:creationId xmlns:a16="http://schemas.microsoft.com/office/drawing/2014/main" id="{1A79AC08-8AFD-A2C5-D15F-3DFE3900E50A}"/>
              </a:ext>
            </a:extLst>
          </p:cNvPr>
          <p:cNvSpPr>
            <a:spLocks noGrp="1"/>
          </p:cNvSpPr>
          <p:nvPr>
            <p:ph type="body" sz="quarter" idx="14"/>
          </p:nvPr>
        </p:nvSpPr>
        <p:spPr>
          <a:xfrm>
            <a:off x="458139" y="1645606"/>
            <a:ext cx="5081424" cy="678494"/>
          </a:xfrm>
        </p:spPr>
        <p:txBody>
          <a:bodyPr/>
          <a:lstStyle>
            <a:lvl1pPr>
              <a:defRPr sz="1800">
                <a:solidFill>
                  <a:schemeClr val="bg1"/>
                </a:solidFill>
              </a:defRPr>
            </a:lvl1pPr>
          </a:lstStyle>
          <a:p>
            <a:pPr lvl="0"/>
            <a:endParaRPr lang="en-US" dirty="0"/>
          </a:p>
        </p:txBody>
      </p:sp>
      <p:sp>
        <p:nvSpPr>
          <p:cNvPr id="8" name="Slide Number Placeholder 5">
            <a:extLst>
              <a:ext uri="{FF2B5EF4-FFF2-40B4-BE49-F238E27FC236}">
                <a16:creationId xmlns:a16="http://schemas.microsoft.com/office/drawing/2014/main" id="{80A564A3-F858-312A-C39E-2801DE578A24}"/>
              </a:ext>
            </a:extLst>
          </p:cNvPr>
          <p:cNvSpPr>
            <a:spLocks noGrp="1"/>
          </p:cNvSpPr>
          <p:nvPr>
            <p:ph type="sldNum" sz="quarter" idx="4"/>
          </p:nvPr>
        </p:nvSpPr>
        <p:spPr>
          <a:xfrm>
            <a:off x="5720410" y="6306986"/>
            <a:ext cx="767476" cy="457199"/>
          </a:xfrm>
          <a:prstGeom prst="rect">
            <a:avLst/>
          </a:prstGeom>
        </p:spPr>
        <p:txBody>
          <a:bodyPr vert="horz" lIns="0" tIns="0" rIns="0" bIns="0" rtlCol="0" anchor="b" anchorCtr="0"/>
          <a:lstStyle>
            <a:lvl1pPr algn="ctr">
              <a:defRPr sz="900">
                <a:solidFill>
                  <a:schemeClr val="bg1"/>
                </a:solidFill>
                <a:latin typeface="Arial" panose="020B0604020202020204" pitchFamily="34" charset="0"/>
                <a:cs typeface="Arial" panose="020B0604020202020204" pitchFamily="34" charset="0"/>
              </a:defRPr>
            </a:lvl1pPr>
          </a:lstStyle>
          <a:p>
            <a:fld id="{1E5366A3-0E00-430A-B059-971E374C0C45}" type="slidenum">
              <a:rPr lang="en-US" smtClean="0"/>
              <a:pPr/>
              <a:t>‹#›</a:t>
            </a:fld>
            <a:endParaRPr lang="en-US" normalizeH="1" dirty="0"/>
          </a:p>
        </p:txBody>
      </p:sp>
      <p:pic>
        <p:nvPicPr>
          <p:cNvPr id="10" name="Picture 9">
            <a:extLst>
              <a:ext uri="{FF2B5EF4-FFF2-40B4-BE49-F238E27FC236}">
                <a16:creationId xmlns:a16="http://schemas.microsoft.com/office/drawing/2014/main" id="{9A3CF52E-F766-1881-2074-B1FBAC3931FD}"/>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965677" y="6555110"/>
            <a:ext cx="846998" cy="188590"/>
          </a:xfrm>
          <a:prstGeom prst="rect">
            <a:avLst/>
          </a:prstGeom>
        </p:spPr>
      </p:pic>
    </p:spTree>
    <p:extLst>
      <p:ext uri="{BB962C8B-B14F-4D97-AF65-F5344CB8AC3E}">
        <p14:creationId xmlns:p14="http://schemas.microsoft.com/office/powerpoint/2010/main" val="754046894"/>
      </p:ext>
    </p:extLst>
  </p:cSld>
  <p:clrMapOvr>
    <a:overrideClrMapping bg1="lt1" tx1="dk1" bg2="lt2" tx2="dk2" accent1="accent1" accent2="accent2" accent3="accent3" accent4="accent4" accent5="accent5" accent6="accent6" hlink="hlink" folHlink="folHlink"/>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Section 1">
    <p:bg>
      <p:bgRef idx="1001">
        <a:schemeClr val="bg1"/>
      </p:bgRef>
    </p:bg>
    <p:spTree>
      <p:nvGrpSpPr>
        <p:cNvPr id="1" name=""/>
        <p:cNvGrpSpPr/>
        <p:nvPr/>
      </p:nvGrpSpPr>
      <p:grpSpPr>
        <a:xfrm>
          <a:off x="0" y="0"/>
          <a:ext cx="0" cy="0"/>
          <a:chOff x="0" y="0"/>
          <a:chExt cx="0" cy="0"/>
        </a:xfrm>
      </p:grpSpPr>
      <p:pic>
        <p:nvPicPr>
          <p:cNvPr id="3" name="Picture 2" descr="Shape&#10;&#10;Description automatically generated">
            <a:extLst>
              <a:ext uri="{FF2B5EF4-FFF2-40B4-BE49-F238E27FC236}">
                <a16:creationId xmlns:a16="http://schemas.microsoft.com/office/drawing/2014/main" id="{FA124474-9F87-0C09-BAC1-A30684D01E1C}"/>
              </a:ext>
            </a:extLst>
          </p:cNvPr>
          <p:cNvPicPr>
            <a:picLocks noChangeAspect="1"/>
          </p:cNvPicPr>
          <p:nvPr userDrawn="1"/>
        </p:nvPicPr>
        <p:blipFill>
          <a:blip r:embed="rId2"/>
          <a:stretch>
            <a:fillRect/>
          </a:stretch>
        </p:blipFill>
        <p:spPr>
          <a:xfrm>
            <a:off x="0" y="-1445952"/>
            <a:ext cx="12192000" cy="6858000"/>
          </a:xfrm>
          <a:prstGeom prst="rect">
            <a:avLst/>
          </a:prstGeom>
        </p:spPr>
      </p:pic>
      <p:sp>
        <p:nvSpPr>
          <p:cNvPr id="9" name="Title 1"/>
          <p:cNvSpPr>
            <a:spLocks noGrp="1"/>
          </p:cNvSpPr>
          <p:nvPr>
            <p:ph type="title"/>
          </p:nvPr>
        </p:nvSpPr>
        <p:spPr>
          <a:xfrm>
            <a:off x="455780" y="444500"/>
            <a:ext cx="9262378" cy="1003299"/>
          </a:xfrm>
        </p:spPr>
        <p:txBody>
          <a:bodyPr anchor="t"/>
          <a:lstStyle>
            <a:lvl1pPr>
              <a:defRPr sz="2800" b="0">
                <a:solidFill>
                  <a:schemeClr val="bg1"/>
                </a:solidFill>
              </a:defRPr>
            </a:lvl1pPr>
          </a:lstStyle>
          <a:p>
            <a:endParaRPr lang="en-US" dirty="0"/>
          </a:p>
        </p:txBody>
      </p:sp>
      <p:sp>
        <p:nvSpPr>
          <p:cNvPr id="5" name="Text Placeholder 4">
            <a:extLst>
              <a:ext uri="{FF2B5EF4-FFF2-40B4-BE49-F238E27FC236}">
                <a16:creationId xmlns:a16="http://schemas.microsoft.com/office/drawing/2014/main" id="{1A79AC08-8AFD-A2C5-D15F-3DFE3900E50A}"/>
              </a:ext>
            </a:extLst>
          </p:cNvPr>
          <p:cNvSpPr>
            <a:spLocks noGrp="1"/>
          </p:cNvSpPr>
          <p:nvPr>
            <p:ph type="body" sz="quarter" idx="14"/>
          </p:nvPr>
        </p:nvSpPr>
        <p:spPr>
          <a:xfrm>
            <a:off x="456984" y="1641996"/>
            <a:ext cx="7421742" cy="682104"/>
          </a:xfrm>
        </p:spPr>
        <p:txBody>
          <a:bodyPr/>
          <a:lstStyle>
            <a:lvl1pPr>
              <a:defRPr sz="1800">
                <a:solidFill>
                  <a:schemeClr val="bg1"/>
                </a:solidFill>
              </a:defRPr>
            </a:lvl1pPr>
          </a:lstStyle>
          <a:p>
            <a:pPr lvl="0"/>
            <a:endParaRPr lang="en-US" dirty="0"/>
          </a:p>
        </p:txBody>
      </p:sp>
      <p:sp>
        <p:nvSpPr>
          <p:cNvPr id="12" name="Slide Number Placeholder 5">
            <a:extLst>
              <a:ext uri="{FF2B5EF4-FFF2-40B4-BE49-F238E27FC236}">
                <a16:creationId xmlns:a16="http://schemas.microsoft.com/office/drawing/2014/main" id="{4FE51A82-D7A5-7D34-B748-28BA6C1F98D1}"/>
              </a:ext>
            </a:extLst>
          </p:cNvPr>
          <p:cNvSpPr>
            <a:spLocks noGrp="1"/>
          </p:cNvSpPr>
          <p:nvPr>
            <p:ph type="sldNum" sz="quarter" idx="4"/>
          </p:nvPr>
        </p:nvSpPr>
        <p:spPr>
          <a:xfrm>
            <a:off x="5720410" y="6306986"/>
            <a:ext cx="767476" cy="457199"/>
          </a:xfrm>
          <a:prstGeom prst="rect">
            <a:avLst/>
          </a:prstGeom>
        </p:spPr>
        <p:txBody>
          <a:bodyPr vert="horz" lIns="0" tIns="0" rIns="0" bIns="0" rtlCol="0" anchor="b" anchorCtr="0"/>
          <a:lstStyle>
            <a:lvl1pPr algn="ctr">
              <a:defRPr sz="900">
                <a:solidFill>
                  <a:schemeClr val="tx1"/>
                </a:solidFill>
                <a:latin typeface="Arial" panose="020B0604020202020204" pitchFamily="34" charset="0"/>
                <a:cs typeface="Arial" panose="020B0604020202020204" pitchFamily="34" charset="0"/>
              </a:defRPr>
            </a:lvl1pPr>
          </a:lstStyle>
          <a:p>
            <a:fld id="{1E5366A3-0E00-430A-B059-971E374C0C45}" type="slidenum">
              <a:rPr lang="en-US" smtClean="0"/>
              <a:pPr/>
              <a:t>‹#›</a:t>
            </a:fld>
            <a:endParaRPr lang="en-US" normalizeH="1" dirty="0"/>
          </a:p>
        </p:txBody>
      </p:sp>
      <p:pic>
        <p:nvPicPr>
          <p:cNvPr id="10" name="Picture 9">
            <a:extLst>
              <a:ext uri="{FF2B5EF4-FFF2-40B4-BE49-F238E27FC236}">
                <a16:creationId xmlns:a16="http://schemas.microsoft.com/office/drawing/2014/main" id="{480B42D9-EC4B-DF7B-A75C-AB07E71A5E3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960965" y="6553917"/>
            <a:ext cx="852903" cy="189904"/>
          </a:xfrm>
          <a:prstGeom prst="rect">
            <a:avLst/>
          </a:prstGeom>
        </p:spPr>
      </p:pic>
    </p:spTree>
    <p:extLst>
      <p:ext uri="{BB962C8B-B14F-4D97-AF65-F5344CB8AC3E}">
        <p14:creationId xmlns:p14="http://schemas.microsoft.com/office/powerpoint/2010/main" val="259760301"/>
      </p:ext>
    </p:extLst>
  </p:cSld>
  <p:clrMapOvr>
    <a:overrideClrMapping bg1="lt1" tx1="dk1" bg2="lt2" tx2="dk2" accent1="accent1" accent2="accent2" accent3="accent3" accent4="accent4" accent5="accent5" accent6="accent6" hlink="hlink" folHlink="folHlink"/>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Section 3">
    <p:bg>
      <p:bgRef idx="1001">
        <a:schemeClr val="bg1"/>
      </p:bgRef>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FCB8898-D78D-DC6B-D95F-808F2742A69C}"/>
              </a:ext>
            </a:extLst>
          </p:cNvPr>
          <p:cNvSpPr/>
          <p:nvPr userDrawn="1"/>
        </p:nvSpPr>
        <p:spPr>
          <a:xfrm>
            <a:off x="0" y="0"/>
            <a:ext cx="12192000" cy="6858000"/>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p:cNvSpPr>
            <a:spLocks noGrp="1"/>
          </p:cNvSpPr>
          <p:nvPr>
            <p:ph type="title"/>
          </p:nvPr>
        </p:nvSpPr>
        <p:spPr>
          <a:xfrm>
            <a:off x="455780" y="444500"/>
            <a:ext cx="11270312" cy="1003299"/>
          </a:xfrm>
        </p:spPr>
        <p:txBody>
          <a:bodyPr anchor="t"/>
          <a:lstStyle>
            <a:lvl1pPr>
              <a:defRPr sz="2800" b="0">
                <a:solidFill>
                  <a:schemeClr val="bg1"/>
                </a:solidFill>
              </a:defRPr>
            </a:lvl1pPr>
          </a:lstStyle>
          <a:p>
            <a:endParaRPr lang="en-US" dirty="0"/>
          </a:p>
        </p:txBody>
      </p:sp>
      <p:sp>
        <p:nvSpPr>
          <p:cNvPr id="5" name="Text Placeholder 4">
            <a:extLst>
              <a:ext uri="{FF2B5EF4-FFF2-40B4-BE49-F238E27FC236}">
                <a16:creationId xmlns:a16="http://schemas.microsoft.com/office/drawing/2014/main" id="{1A79AC08-8AFD-A2C5-D15F-3DFE3900E50A}"/>
              </a:ext>
            </a:extLst>
          </p:cNvPr>
          <p:cNvSpPr>
            <a:spLocks noGrp="1"/>
          </p:cNvSpPr>
          <p:nvPr>
            <p:ph type="body" sz="quarter" idx="14"/>
          </p:nvPr>
        </p:nvSpPr>
        <p:spPr>
          <a:xfrm>
            <a:off x="456036" y="1642663"/>
            <a:ext cx="9932564" cy="681437"/>
          </a:xfrm>
        </p:spPr>
        <p:txBody>
          <a:bodyPr/>
          <a:lstStyle>
            <a:lvl1pPr>
              <a:defRPr sz="1800">
                <a:solidFill>
                  <a:schemeClr val="bg1"/>
                </a:solidFill>
              </a:defRPr>
            </a:lvl1pPr>
          </a:lstStyle>
          <a:p>
            <a:pPr lvl="0"/>
            <a:endParaRPr lang="en-US" dirty="0"/>
          </a:p>
        </p:txBody>
      </p:sp>
      <p:sp>
        <p:nvSpPr>
          <p:cNvPr id="14" name="Slide Number Placeholder 5">
            <a:extLst>
              <a:ext uri="{FF2B5EF4-FFF2-40B4-BE49-F238E27FC236}">
                <a16:creationId xmlns:a16="http://schemas.microsoft.com/office/drawing/2014/main" id="{00EF8058-CD59-FA23-CBDA-F0DFACC2C63D}"/>
              </a:ext>
            </a:extLst>
          </p:cNvPr>
          <p:cNvSpPr>
            <a:spLocks noGrp="1"/>
          </p:cNvSpPr>
          <p:nvPr>
            <p:ph type="sldNum" sz="quarter" idx="4"/>
          </p:nvPr>
        </p:nvSpPr>
        <p:spPr>
          <a:xfrm>
            <a:off x="5720410" y="6306986"/>
            <a:ext cx="767476" cy="457199"/>
          </a:xfrm>
          <a:prstGeom prst="rect">
            <a:avLst/>
          </a:prstGeom>
        </p:spPr>
        <p:txBody>
          <a:bodyPr vert="horz" lIns="0" tIns="0" rIns="0" bIns="0" rtlCol="0" anchor="b" anchorCtr="0"/>
          <a:lstStyle>
            <a:lvl1pPr algn="ctr">
              <a:defRPr sz="900">
                <a:solidFill>
                  <a:schemeClr val="bg1"/>
                </a:solidFill>
                <a:latin typeface="Arial" panose="020B0604020202020204" pitchFamily="34" charset="0"/>
                <a:cs typeface="Arial" panose="020B0604020202020204" pitchFamily="34" charset="0"/>
              </a:defRPr>
            </a:lvl1pPr>
          </a:lstStyle>
          <a:p>
            <a:fld id="{1E5366A3-0E00-430A-B059-971E374C0C45}" type="slidenum">
              <a:rPr lang="en-US" smtClean="0"/>
              <a:pPr/>
              <a:t>‹#›</a:t>
            </a:fld>
            <a:endParaRPr lang="en-US" normalizeH="1" dirty="0"/>
          </a:p>
        </p:txBody>
      </p:sp>
      <p:pic>
        <p:nvPicPr>
          <p:cNvPr id="8" name="Picture 7">
            <a:extLst>
              <a:ext uri="{FF2B5EF4-FFF2-40B4-BE49-F238E27FC236}">
                <a16:creationId xmlns:a16="http://schemas.microsoft.com/office/drawing/2014/main" id="{7C2E2CE3-CBEE-B019-6647-17DA987A917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65677" y="6555110"/>
            <a:ext cx="846998" cy="188590"/>
          </a:xfrm>
          <a:prstGeom prst="rect">
            <a:avLst/>
          </a:prstGeom>
        </p:spPr>
      </p:pic>
      <p:pic>
        <p:nvPicPr>
          <p:cNvPr id="4" name="Picture 3" descr="Shape&#10;&#10;Description automatically generated">
            <a:extLst>
              <a:ext uri="{FF2B5EF4-FFF2-40B4-BE49-F238E27FC236}">
                <a16:creationId xmlns:a16="http://schemas.microsoft.com/office/drawing/2014/main" id="{BD8BD2DA-E617-C90C-E153-3482368D7230}"/>
              </a:ext>
            </a:extLst>
          </p:cNvPr>
          <p:cNvPicPr>
            <a:picLocks noChangeAspect="1"/>
          </p:cNvPicPr>
          <p:nvPr userDrawn="1"/>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193285527"/>
      </p:ext>
    </p:extLst>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genda">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57630" y="446543"/>
            <a:ext cx="11267641" cy="994981"/>
          </a:xfrm>
        </p:spPr>
        <p:txBody>
          <a:bodyPr anchor="t"/>
          <a:lstStyle>
            <a:lvl1pPr>
              <a:defRPr sz="2800" b="0">
                <a:solidFill>
                  <a:srgbClr val="A6093D"/>
                </a:solidFill>
              </a:defRPr>
            </a:lvl1pPr>
          </a:lstStyle>
          <a:p>
            <a:r>
              <a:rPr lang="en-US" dirty="0"/>
              <a:t>Click to edit master title</a:t>
            </a:r>
          </a:p>
        </p:txBody>
      </p:sp>
      <p:sp>
        <p:nvSpPr>
          <p:cNvPr id="10" name="Text Placeholder 4"/>
          <p:cNvSpPr>
            <a:spLocks noGrp="1"/>
          </p:cNvSpPr>
          <p:nvPr>
            <p:ph type="body" sz="quarter" idx="12"/>
          </p:nvPr>
        </p:nvSpPr>
        <p:spPr>
          <a:xfrm>
            <a:off x="456703" y="1639378"/>
            <a:ext cx="11262215" cy="2079434"/>
          </a:xfrm>
        </p:spPr>
        <p:txBody>
          <a:bodyPr numCol="2" spcCol="914400"/>
          <a:lstStyle>
            <a:lvl1pPr marL="225425" indent="-225425">
              <a:lnSpc>
                <a:spcPct val="110000"/>
              </a:lnSpc>
              <a:spcAft>
                <a:spcPts val="200"/>
              </a:spcAft>
              <a:buFont typeface="+mj-lt"/>
              <a:buAutoNum type="arabicPeriod"/>
              <a:defRPr sz="1400" b="0">
                <a:solidFill>
                  <a:schemeClr val="tx1"/>
                </a:solidFill>
              </a:defRPr>
            </a:lvl1pPr>
            <a:lvl2pPr marL="576263" indent="-223838">
              <a:lnSpc>
                <a:spcPct val="110000"/>
              </a:lnSpc>
              <a:spcAft>
                <a:spcPts val="200"/>
              </a:spcAft>
              <a:buFont typeface="Arial" panose="020B0604020202020204" pitchFamily="34" charset="0"/>
              <a:buChar char="•"/>
              <a:defRPr sz="1400" b="0">
                <a:solidFill>
                  <a:schemeClr val="tx1"/>
                </a:solidFill>
              </a:defRPr>
            </a:lvl2pPr>
            <a:lvl3pPr marL="914400" indent="-223838">
              <a:lnSpc>
                <a:spcPct val="110000"/>
              </a:lnSpc>
              <a:spcAft>
                <a:spcPts val="200"/>
              </a:spcAft>
              <a:buFont typeface="Arial" panose="020B0604020202020204" pitchFamily="34" charset="0"/>
              <a:buChar char="‒"/>
              <a:defRPr sz="1400" b="0">
                <a:solidFill>
                  <a:schemeClr val="tx1"/>
                </a:solidFill>
              </a:defRPr>
            </a:lvl3pPr>
            <a:lvl4pPr marL="0" indent="0">
              <a:buFont typeface="Arial" panose="020B0604020202020204" pitchFamily="34" charset="0"/>
              <a:buNone/>
              <a:defRPr sz="1800" b="0">
                <a:solidFill>
                  <a:schemeClr val="tx1"/>
                </a:solidFill>
              </a:defRPr>
            </a:lvl4pPr>
            <a:lvl5pPr marL="0" indent="0">
              <a:buFont typeface="Arial" panose="020B0604020202020204" pitchFamily="34" charset="0"/>
              <a:buNone/>
              <a:defRPr sz="1800" b="0">
                <a:solidFill>
                  <a:schemeClr val="tx1"/>
                </a:solidFill>
              </a:defRPr>
            </a:lvl5pPr>
            <a:lvl6pPr marL="0" indent="0">
              <a:buFont typeface="Arial" panose="020B0604020202020204" pitchFamily="34" charset="0"/>
              <a:buNone/>
              <a:defRPr sz="1800" b="0">
                <a:solidFill>
                  <a:schemeClr val="tx1"/>
                </a:solidFill>
              </a:defRPr>
            </a:lvl6pPr>
            <a:lvl7pPr marL="0" indent="0">
              <a:buFont typeface="Arial" panose="020B0604020202020204" pitchFamily="34" charset="0"/>
              <a:buNone/>
              <a:defRPr sz="1800" b="0">
                <a:solidFill>
                  <a:schemeClr val="tx1"/>
                </a:solidFill>
              </a:defRPr>
            </a:lvl7pPr>
            <a:lvl8pPr marL="0" indent="0">
              <a:buFont typeface="Arial" panose="020B0604020202020204" pitchFamily="34" charset="0"/>
              <a:buNone/>
              <a:defRPr sz="1800" b="0">
                <a:solidFill>
                  <a:schemeClr val="tx1"/>
                </a:solidFill>
              </a:defRPr>
            </a:lvl8pPr>
            <a:lvl9pPr marL="0" indent="0">
              <a:buFont typeface="Arial" panose="020B0604020202020204" pitchFamily="34" charset="0"/>
              <a:buNone/>
              <a:defRPr sz="1800" b="0">
                <a:solidFill>
                  <a:schemeClr val="tx1"/>
                </a:solidFill>
              </a:defRPr>
            </a:lvl9pPr>
          </a:lstStyle>
          <a:p>
            <a:pPr lvl="0"/>
            <a:r>
              <a:rPr lang="en-US" dirty="0"/>
              <a:t>Click to edit Master text styles</a:t>
            </a:r>
          </a:p>
          <a:p>
            <a:pPr lvl="0"/>
            <a:r>
              <a:rPr lang="en-US" dirty="0"/>
              <a:t>Click to edit Master text styles</a:t>
            </a:r>
          </a:p>
          <a:p>
            <a:pPr lvl="1"/>
            <a:r>
              <a:rPr lang="en-US" dirty="0"/>
              <a:t>Click to edit bullet</a:t>
            </a:r>
          </a:p>
          <a:p>
            <a:pPr lvl="2"/>
            <a:r>
              <a:rPr lang="en-US" dirty="0"/>
              <a:t>Click to edit sub bullet</a:t>
            </a:r>
          </a:p>
          <a:p>
            <a:pPr lvl="2"/>
            <a:r>
              <a:rPr lang="en-US" dirty="0"/>
              <a:t>Click to edit sub bullet</a:t>
            </a:r>
          </a:p>
          <a:p>
            <a:pPr lvl="0"/>
            <a:r>
              <a:rPr lang="en-US" dirty="0"/>
              <a:t>Click to edit Master text styles</a:t>
            </a:r>
          </a:p>
          <a:p>
            <a:pPr lvl="0"/>
            <a:r>
              <a:rPr lang="en-US" dirty="0"/>
              <a:t>Click to edit Master text styles</a:t>
            </a:r>
          </a:p>
          <a:p>
            <a:pPr lvl="0"/>
            <a:endParaRPr lang="en-US" dirty="0"/>
          </a:p>
          <a:p>
            <a:pPr lvl="0"/>
            <a:endParaRPr lang="en-US" dirty="0"/>
          </a:p>
          <a:p>
            <a:pPr lvl="0"/>
            <a:endParaRPr lang="en-US" dirty="0"/>
          </a:p>
          <a:p>
            <a:pPr lvl="0"/>
            <a:r>
              <a:rPr lang="en-US" dirty="0"/>
              <a:t>Click to edit Master text styles</a:t>
            </a:r>
          </a:p>
          <a:p>
            <a:pPr lvl="1"/>
            <a:r>
              <a:rPr lang="en-US" dirty="0"/>
              <a:t>Click to edit bullet</a:t>
            </a:r>
          </a:p>
          <a:p>
            <a:pPr lvl="2"/>
            <a:r>
              <a:rPr lang="en-US" dirty="0"/>
              <a:t>Click to edit sub bullet</a:t>
            </a:r>
          </a:p>
          <a:p>
            <a:pPr lvl="2"/>
            <a:r>
              <a:rPr lang="en-US" dirty="0"/>
              <a:t>Click to edit sub bullet</a:t>
            </a:r>
          </a:p>
          <a:p>
            <a:pPr lvl="0"/>
            <a:r>
              <a:rPr lang="en-US" dirty="0"/>
              <a:t>Click to edit Master text styles</a:t>
            </a:r>
          </a:p>
          <a:p>
            <a:pPr lvl="0"/>
            <a:r>
              <a:rPr lang="en-US" dirty="0"/>
              <a:t>Click to edit Master text styles</a:t>
            </a:r>
          </a:p>
          <a:p>
            <a:pPr marL="225425" marR="0" lvl="0" indent="-225425" algn="l" defTabSz="914400" rtl="0" eaLnBrk="1" fontAlgn="auto" latinLnBrk="0" hangingPunct="1">
              <a:lnSpc>
                <a:spcPct val="110000"/>
              </a:lnSpc>
              <a:spcBef>
                <a:spcPts val="0"/>
              </a:spcBef>
              <a:spcAft>
                <a:spcPts val="200"/>
              </a:spcAft>
              <a:buClrTx/>
              <a:buSzTx/>
              <a:buFont typeface="+mj-lt"/>
              <a:buAutoNum type="arabicPeriod"/>
              <a:tabLst/>
              <a:defRPr/>
            </a:pPr>
            <a:r>
              <a:rPr lang="en-US" dirty="0"/>
              <a:t>Click to edit Master text styles</a:t>
            </a:r>
          </a:p>
          <a:p>
            <a:pPr lvl="0"/>
            <a:endParaRPr lang="en-US" dirty="0"/>
          </a:p>
          <a:p>
            <a:pPr lvl="0"/>
            <a:endParaRPr lang="en-US" dirty="0"/>
          </a:p>
          <a:p>
            <a:pPr lvl="2"/>
            <a:endParaRPr lang="en-US" dirty="0"/>
          </a:p>
        </p:txBody>
      </p:sp>
      <p:sp>
        <p:nvSpPr>
          <p:cNvPr id="16" name="Slide Number Placeholder 5">
            <a:extLst>
              <a:ext uri="{FF2B5EF4-FFF2-40B4-BE49-F238E27FC236}">
                <a16:creationId xmlns:a16="http://schemas.microsoft.com/office/drawing/2014/main" id="{7553C46B-5005-4BD1-F2D8-3B221FA8C055}"/>
              </a:ext>
            </a:extLst>
          </p:cNvPr>
          <p:cNvSpPr>
            <a:spLocks noGrp="1"/>
          </p:cNvSpPr>
          <p:nvPr>
            <p:ph type="sldNum" sz="quarter" idx="4"/>
          </p:nvPr>
        </p:nvSpPr>
        <p:spPr>
          <a:xfrm>
            <a:off x="5720410" y="6306986"/>
            <a:ext cx="767476" cy="457199"/>
          </a:xfrm>
          <a:prstGeom prst="rect">
            <a:avLst/>
          </a:prstGeom>
        </p:spPr>
        <p:txBody>
          <a:bodyPr vert="horz" lIns="0" tIns="0" rIns="0" bIns="0" rtlCol="0" anchor="b" anchorCtr="0"/>
          <a:lstStyle>
            <a:lvl1pPr algn="ctr">
              <a:defRPr sz="900">
                <a:solidFill>
                  <a:schemeClr val="tx1"/>
                </a:solidFill>
                <a:latin typeface="Arial" panose="020B0604020202020204" pitchFamily="34" charset="0"/>
                <a:cs typeface="Arial" panose="020B0604020202020204" pitchFamily="34" charset="0"/>
              </a:defRPr>
            </a:lvl1pPr>
          </a:lstStyle>
          <a:p>
            <a:fld id="{1E5366A3-0E00-430A-B059-971E374C0C45}" type="slidenum">
              <a:rPr lang="en-US" smtClean="0"/>
              <a:pPr/>
              <a:t>‹#›</a:t>
            </a:fld>
            <a:endParaRPr lang="en-US" normalizeH="1" dirty="0"/>
          </a:p>
        </p:txBody>
      </p:sp>
      <p:pic>
        <p:nvPicPr>
          <p:cNvPr id="11" name="Picture 10">
            <a:extLst>
              <a:ext uri="{FF2B5EF4-FFF2-40B4-BE49-F238E27FC236}">
                <a16:creationId xmlns:a16="http://schemas.microsoft.com/office/drawing/2014/main" id="{3C7C0BE7-CB0C-9EA6-EF8D-90900F433D4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60965" y="6553917"/>
            <a:ext cx="852903" cy="189904"/>
          </a:xfrm>
          <a:prstGeom prst="rect">
            <a:avLst/>
          </a:prstGeom>
        </p:spPr>
      </p:pic>
      <p:pic>
        <p:nvPicPr>
          <p:cNvPr id="4" name="Picture 3" descr="Shape&#10;&#10;Description automatically generated">
            <a:extLst>
              <a:ext uri="{FF2B5EF4-FFF2-40B4-BE49-F238E27FC236}">
                <a16:creationId xmlns:a16="http://schemas.microsoft.com/office/drawing/2014/main" id="{FA3200DA-5EA9-B554-2EDD-C9E4CE758932}"/>
              </a:ext>
            </a:extLst>
          </p:cNvPr>
          <p:cNvPicPr>
            <a:picLocks noChangeAspect="1"/>
          </p:cNvPicPr>
          <p:nvPr userDrawn="1"/>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4094602133"/>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Intro_1 coulmn">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57630" y="446545"/>
            <a:ext cx="11267641" cy="994979"/>
          </a:xfrm>
        </p:spPr>
        <p:txBody>
          <a:bodyPr anchor="t"/>
          <a:lstStyle>
            <a:lvl1pPr>
              <a:defRPr sz="2800" b="0">
                <a:solidFill>
                  <a:srgbClr val="A6093D"/>
                </a:solidFill>
              </a:defRPr>
            </a:lvl1pPr>
          </a:lstStyle>
          <a:p>
            <a:r>
              <a:rPr lang="en-US" dirty="0"/>
              <a:t>Click to edit master title</a:t>
            </a:r>
          </a:p>
        </p:txBody>
      </p:sp>
      <p:sp>
        <p:nvSpPr>
          <p:cNvPr id="5" name="Text Placeholder 4">
            <a:extLst>
              <a:ext uri="{FF2B5EF4-FFF2-40B4-BE49-F238E27FC236}">
                <a16:creationId xmlns:a16="http://schemas.microsoft.com/office/drawing/2014/main" id="{1A79AC08-8AFD-A2C5-D15F-3DFE3900E50A}"/>
              </a:ext>
            </a:extLst>
          </p:cNvPr>
          <p:cNvSpPr>
            <a:spLocks noGrp="1"/>
          </p:cNvSpPr>
          <p:nvPr>
            <p:ph type="body" sz="quarter" idx="14" hasCustomPrompt="1"/>
          </p:nvPr>
        </p:nvSpPr>
        <p:spPr>
          <a:xfrm>
            <a:off x="455613" y="1639238"/>
            <a:ext cx="11272837" cy="684862"/>
          </a:xfrm>
        </p:spPr>
        <p:txBody>
          <a:bodyPr/>
          <a:lstStyle>
            <a:lvl1pPr>
              <a:defRPr sz="1800">
                <a:solidFill>
                  <a:schemeClr val="tx2"/>
                </a:solidFill>
              </a:defRPr>
            </a:lvl1pPr>
          </a:lstStyle>
          <a:p>
            <a:pPr lvl="0"/>
            <a:r>
              <a:rPr lang="en-US" dirty="0"/>
              <a:t>Click to edit master text styles</a:t>
            </a:r>
          </a:p>
        </p:txBody>
      </p:sp>
      <p:sp>
        <p:nvSpPr>
          <p:cNvPr id="16" name="Slide Number Placeholder 5">
            <a:extLst>
              <a:ext uri="{FF2B5EF4-FFF2-40B4-BE49-F238E27FC236}">
                <a16:creationId xmlns:a16="http://schemas.microsoft.com/office/drawing/2014/main" id="{7553C46B-5005-4BD1-F2D8-3B221FA8C055}"/>
              </a:ext>
            </a:extLst>
          </p:cNvPr>
          <p:cNvSpPr>
            <a:spLocks noGrp="1"/>
          </p:cNvSpPr>
          <p:nvPr>
            <p:ph type="sldNum" sz="quarter" idx="4"/>
          </p:nvPr>
        </p:nvSpPr>
        <p:spPr>
          <a:xfrm>
            <a:off x="5720410" y="6497638"/>
            <a:ext cx="767476" cy="266547"/>
          </a:xfrm>
          <a:prstGeom prst="rect">
            <a:avLst/>
          </a:prstGeom>
        </p:spPr>
        <p:txBody>
          <a:bodyPr vert="horz" lIns="0" tIns="0" rIns="0" bIns="0" rtlCol="0" anchor="b" anchorCtr="0"/>
          <a:lstStyle>
            <a:lvl1pPr algn="ctr">
              <a:defRPr sz="900">
                <a:solidFill>
                  <a:schemeClr val="tx1"/>
                </a:solidFill>
                <a:latin typeface="Arial" panose="020B0604020202020204" pitchFamily="34" charset="0"/>
                <a:cs typeface="Arial" panose="020B0604020202020204" pitchFamily="34" charset="0"/>
              </a:defRPr>
            </a:lvl1pPr>
          </a:lstStyle>
          <a:p>
            <a:fld id="{1E5366A3-0E00-430A-B059-971E374C0C45}" type="slidenum">
              <a:rPr lang="en-US" smtClean="0"/>
              <a:pPr/>
              <a:t>‹#›</a:t>
            </a:fld>
            <a:endParaRPr lang="en-US" normalizeH="1" dirty="0"/>
          </a:p>
        </p:txBody>
      </p:sp>
      <p:sp>
        <p:nvSpPr>
          <p:cNvPr id="7" name="Text Placeholder 6">
            <a:extLst>
              <a:ext uri="{FF2B5EF4-FFF2-40B4-BE49-F238E27FC236}">
                <a16:creationId xmlns:a16="http://schemas.microsoft.com/office/drawing/2014/main" id="{94D994E6-1FEB-53AE-2510-42CF62B4CBF4}"/>
              </a:ext>
            </a:extLst>
          </p:cNvPr>
          <p:cNvSpPr>
            <a:spLocks noGrp="1"/>
          </p:cNvSpPr>
          <p:nvPr>
            <p:ph type="body" sz="quarter" idx="15"/>
          </p:nvPr>
        </p:nvSpPr>
        <p:spPr>
          <a:xfrm>
            <a:off x="455613" y="2513874"/>
            <a:ext cx="10717603" cy="3333447"/>
          </a:xfrm>
        </p:spPr>
        <p:txBody>
          <a:bodyPr/>
          <a:lstStyle>
            <a:lvl1pPr>
              <a:defRPr sz="1400">
                <a:solidFill>
                  <a:schemeClr val="tx1"/>
                </a:solidFill>
              </a:defRPr>
            </a:lvl1pPr>
            <a:lvl2pPr marL="404813" indent="-182563">
              <a:defRPr sz="1400">
                <a:solidFill>
                  <a:schemeClr val="tx1"/>
                </a:solidFill>
              </a:defRPr>
            </a:lvl2pPr>
            <a:lvl3pPr marL="625475" indent="-163513">
              <a:defRPr sz="1400">
                <a:solidFill>
                  <a:schemeClr val="tx1"/>
                </a:solidFill>
              </a:defRPr>
            </a:lvl3pPr>
            <a:lvl4pPr marL="857250" indent="-174625">
              <a:defRPr sz="1400">
                <a:solidFill>
                  <a:schemeClr val="tx1"/>
                </a:solidFill>
              </a:defRPr>
            </a:lvl4pPr>
            <a:lvl5pPr marL="1087438" indent="-182563">
              <a:defRPr sz="14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a:extLst>
              <a:ext uri="{FF2B5EF4-FFF2-40B4-BE49-F238E27FC236}">
                <a16:creationId xmlns:a16="http://schemas.microsoft.com/office/drawing/2014/main" id="{26B0B537-1B43-4456-E164-EFDBB69ACC6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60965" y="6553917"/>
            <a:ext cx="852903" cy="189904"/>
          </a:xfrm>
          <a:prstGeom prst="rect">
            <a:avLst/>
          </a:prstGeom>
        </p:spPr>
      </p:pic>
      <p:sp>
        <p:nvSpPr>
          <p:cNvPr id="11" name="Footer Placeholder 3">
            <a:extLst>
              <a:ext uri="{FF2B5EF4-FFF2-40B4-BE49-F238E27FC236}">
                <a16:creationId xmlns:a16="http://schemas.microsoft.com/office/drawing/2014/main" id="{612F3F2B-89B3-1376-4C66-1C39F95B8DF6}"/>
              </a:ext>
            </a:extLst>
          </p:cNvPr>
          <p:cNvSpPr>
            <a:spLocks noGrp="1"/>
          </p:cNvSpPr>
          <p:nvPr>
            <p:ph type="ftr" sz="quarter" idx="3"/>
          </p:nvPr>
        </p:nvSpPr>
        <p:spPr>
          <a:xfrm>
            <a:off x="369888" y="6630118"/>
            <a:ext cx="5350522" cy="162643"/>
          </a:xfrm>
          <a:prstGeom prst="rect">
            <a:avLst/>
          </a:prstGeom>
        </p:spPr>
        <p:txBody>
          <a:bodyPr vert="horz" lIns="91440" tIns="45720" rIns="91440" bIns="45720" rtlCol="0" anchor="b"/>
          <a:lstStyle>
            <a:lvl1pPr algn="l">
              <a:defRPr sz="800">
                <a:solidFill>
                  <a:schemeClr val="tx1"/>
                </a:solidFill>
              </a:defRPr>
            </a:lvl1pPr>
          </a:lstStyle>
          <a:p>
            <a:r>
              <a:rPr lang="en-US" dirty="0"/>
              <a:t>Set footer with Insert &gt; Header &amp; Footer</a:t>
            </a:r>
          </a:p>
        </p:txBody>
      </p:sp>
      <p:sp>
        <p:nvSpPr>
          <p:cNvPr id="12" name="Text Placeholder 2">
            <a:extLst>
              <a:ext uri="{FF2B5EF4-FFF2-40B4-BE49-F238E27FC236}">
                <a16:creationId xmlns:a16="http://schemas.microsoft.com/office/drawing/2014/main" id="{AA2ED6FD-1ED1-CBF2-49FC-A95778196508}"/>
              </a:ext>
            </a:extLst>
          </p:cNvPr>
          <p:cNvSpPr>
            <a:spLocks noGrp="1"/>
          </p:cNvSpPr>
          <p:nvPr>
            <p:ph type="body" sz="quarter" idx="16"/>
          </p:nvPr>
        </p:nvSpPr>
        <p:spPr>
          <a:xfrm>
            <a:off x="455613" y="6059488"/>
            <a:ext cx="9132887" cy="438150"/>
          </a:xfrm>
        </p:spPr>
        <p:txBody>
          <a:bodyPr anchor="b"/>
          <a:lstStyle>
            <a:lvl1pPr>
              <a:defRPr sz="900">
                <a:solidFill>
                  <a:schemeClr val="tx1"/>
                </a:solidFill>
              </a:defRPr>
            </a:lvl1pPr>
          </a:lstStyle>
          <a:p>
            <a:pPr lvl="0"/>
            <a:endParaRPr lang="en-US" dirty="0"/>
          </a:p>
        </p:txBody>
      </p:sp>
    </p:spTree>
    <p:extLst>
      <p:ext uri="{BB962C8B-B14F-4D97-AF65-F5344CB8AC3E}">
        <p14:creationId xmlns:p14="http://schemas.microsoft.com/office/powerpoint/2010/main" val="2627361364"/>
      </p:ext>
    </p:extLst>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 column bullet text, bottom arc">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57630" y="446592"/>
            <a:ext cx="11267641" cy="1003300"/>
          </a:xfrm>
        </p:spPr>
        <p:txBody>
          <a:bodyPr anchor="t"/>
          <a:lstStyle>
            <a:lvl1pPr>
              <a:defRPr sz="2800" b="0">
                <a:solidFill>
                  <a:srgbClr val="A6093D"/>
                </a:solidFill>
              </a:defRPr>
            </a:lvl1pPr>
          </a:lstStyle>
          <a:p>
            <a:r>
              <a:rPr lang="en-US" dirty="0"/>
              <a:t>Click to edit master title</a:t>
            </a:r>
          </a:p>
        </p:txBody>
      </p:sp>
      <p:sp>
        <p:nvSpPr>
          <p:cNvPr id="16" name="Slide Number Placeholder 5">
            <a:extLst>
              <a:ext uri="{FF2B5EF4-FFF2-40B4-BE49-F238E27FC236}">
                <a16:creationId xmlns:a16="http://schemas.microsoft.com/office/drawing/2014/main" id="{7553C46B-5005-4BD1-F2D8-3B221FA8C055}"/>
              </a:ext>
            </a:extLst>
          </p:cNvPr>
          <p:cNvSpPr>
            <a:spLocks noGrp="1"/>
          </p:cNvSpPr>
          <p:nvPr>
            <p:ph type="sldNum" sz="quarter" idx="4"/>
          </p:nvPr>
        </p:nvSpPr>
        <p:spPr>
          <a:xfrm>
            <a:off x="5720410" y="6497638"/>
            <a:ext cx="767476" cy="266547"/>
          </a:xfrm>
          <a:prstGeom prst="rect">
            <a:avLst/>
          </a:prstGeom>
        </p:spPr>
        <p:txBody>
          <a:bodyPr vert="horz" lIns="0" tIns="0" rIns="0" bIns="0" rtlCol="0" anchor="b" anchorCtr="0"/>
          <a:lstStyle>
            <a:lvl1pPr algn="ctr">
              <a:defRPr sz="900">
                <a:solidFill>
                  <a:schemeClr val="tx1"/>
                </a:solidFill>
                <a:latin typeface="Arial" panose="020B0604020202020204" pitchFamily="34" charset="0"/>
                <a:cs typeface="Arial" panose="020B0604020202020204" pitchFamily="34" charset="0"/>
              </a:defRPr>
            </a:lvl1pPr>
          </a:lstStyle>
          <a:p>
            <a:fld id="{1E5366A3-0E00-430A-B059-971E374C0C45}" type="slidenum">
              <a:rPr lang="en-US" smtClean="0"/>
              <a:pPr/>
              <a:t>‹#›</a:t>
            </a:fld>
            <a:endParaRPr lang="en-US" normalizeH="1" dirty="0"/>
          </a:p>
        </p:txBody>
      </p:sp>
      <p:sp>
        <p:nvSpPr>
          <p:cNvPr id="7" name="Text Placeholder 6">
            <a:extLst>
              <a:ext uri="{FF2B5EF4-FFF2-40B4-BE49-F238E27FC236}">
                <a16:creationId xmlns:a16="http://schemas.microsoft.com/office/drawing/2014/main" id="{94D994E6-1FEB-53AE-2510-42CF62B4CBF4}"/>
              </a:ext>
            </a:extLst>
          </p:cNvPr>
          <p:cNvSpPr>
            <a:spLocks noGrp="1"/>
          </p:cNvSpPr>
          <p:nvPr>
            <p:ph type="body" sz="quarter" idx="15"/>
          </p:nvPr>
        </p:nvSpPr>
        <p:spPr>
          <a:xfrm>
            <a:off x="457629" y="1639888"/>
            <a:ext cx="11267641" cy="3810522"/>
          </a:xfrm>
        </p:spPr>
        <p:txBody>
          <a:bodyPr/>
          <a:lstStyle>
            <a:lvl1pPr>
              <a:defRPr sz="1400">
                <a:solidFill>
                  <a:schemeClr val="tx1"/>
                </a:solidFill>
              </a:defRPr>
            </a:lvl1pPr>
            <a:lvl2pPr marL="404813" indent="-173038">
              <a:defRPr sz="1400">
                <a:solidFill>
                  <a:schemeClr val="tx1"/>
                </a:solidFill>
              </a:defRPr>
            </a:lvl2pPr>
            <a:lvl3pPr marL="625475" indent="-163513">
              <a:defRPr sz="1400">
                <a:solidFill>
                  <a:schemeClr val="tx1"/>
                </a:solidFill>
              </a:defRPr>
            </a:lvl3pPr>
            <a:lvl4pPr marL="857250" indent="-182563">
              <a:defRPr sz="1400">
                <a:solidFill>
                  <a:schemeClr val="tx1"/>
                </a:solidFill>
              </a:defRPr>
            </a:lvl4pPr>
            <a:lvl5pPr marL="1087438" indent="-182563">
              <a:defRPr sz="14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a:extLst>
              <a:ext uri="{FF2B5EF4-FFF2-40B4-BE49-F238E27FC236}">
                <a16:creationId xmlns:a16="http://schemas.microsoft.com/office/drawing/2014/main" id="{AC0A283D-7CFB-B7F0-EF27-B5133481CA3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60965" y="6553917"/>
            <a:ext cx="852903" cy="189904"/>
          </a:xfrm>
          <a:prstGeom prst="rect">
            <a:avLst/>
          </a:prstGeom>
        </p:spPr>
      </p:pic>
      <p:sp>
        <p:nvSpPr>
          <p:cNvPr id="10" name="Footer Placeholder 3">
            <a:extLst>
              <a:ext uri="{FF2B5EF4-FFF2-40B4-BE49-F238E27FC236}">
                <a16:creationId xmlns:a16="http://schemas.microsoft.com/office/drawing/2014/main" id="{C36E04AC-A24C-05B4-533B-F023AC585D30}"/>
              </a:ext>
            </a:extLst>
          </p:cNvPr>
          <p:cNvSpPr>
            <a:spLocks noGrp="1"/>
          </p:cNvSpPr>
          <p:nvPr>
            <p:ph type="ftr" sz="quarter" idx="3"/>
          </p:nvPr>
        </p:nvSpPr>
        <p:spPr>
          <a:xfrm>
            <a:off x="369888" y="6630118"/>
            <a:ext cx="5350522" cy="162643"/>
          </a:xfrm>
          <a:prstGeom prst="rect">
            <a:avLst/>
          </a:prstGeom>
        </p:spPr>
        <p:txBody>
          <a:bodyPr vert="horz" lIns="91440" tIns="45720" rIns="91440" bIns="45720" rtlCol="0" anchor="b"/>
          <a:lstStyle>
            <a:lvl1pPr algn="l">
              <a:defRPr sz="800">
                <a:solidFill>
                  <a:schemeClr val="tx1"/>
                </a:solidFill>
              </a:defRPr>
            </a:lvl1pPr>
          </a:lstStyle>
          <a:p>
            <a:r>
              <a:rPr lang="en-US" dirty="0"/>
              <a:t>Set footer with Insert &gt; Header &amp; Footer</a:t>
            </a:r>
          </a:p>
        </p:txBody>
      </p:sp>
      <p:sp>
        <p:nvSpPr>
          <p:cNvPr id="11" name="Text Placeholder 2">
            <a:extLst>
              <a:ext uri="{FF2B5EF4-FFF2-40B4-BE49-F238E27FC236}">
                <a16:creationId xmlns:a16="http://schemas.microsoft.com/office/drawing/2014/main" id="{3FA7D8BC-9353-77E9-0F62-8EEBF7E5326E}"/>
              </a:ext>
            </a:extLst>
          </p:cNvPr>
          <p:cNvSpPr>
            <a:spLocks noGrp="1"/>
          </p:cNvSpPr>
          <p:nvPr>
            <p:ph type="body" sz="quarter" idx="16"/>
          </p:nvPr>
        </p:nvSpPr>
        <p:spPr>
          <a:xfrm>
            <a:off x="455613" y="6059488"/>
            <a:ext cx="8472487" cy="438150"/>
          </a:xfrm>
        </p:spPr>
        <p:txBody>
          <a:bodyPr anchor="b"/>
          <a:lstStyle>
            <a:lvl1pPr>
              <a:defRPr sz="900">
                <a:solidFill>
                  <a:schemeClr val="tx1"/>
                </a:solidFill>
              </a:defRPr>
            </a:lvl1pPr>
          </a:lstStyle>
          <a:p>
            <a:pPr lvl="0"/>
            <a:endParaRPr lang="en-US" dirty="0"/>
          </a:p>
        </p:txBody>
      </p:sp>
    </p:spTree>
    <p:extLst>
      <p:ext uri="{BB962C8B-B14F-4D97-AF65-F5344CB8AC3E}">
        <p14:creationId xmlns:p14="http://schemas.microsoft.com/office/powerpoint/2010/main" val="437915544"/>
      </p:ext>
    </p:extLst>
  </p:cSld>
  <p:clrMapOvr>
    <a:overrideClrMapping bg1="lt1" tx1="dk1" bg2="lt2" tx2="dk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Headline only, bottom arc">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57630" y="446592"/>
            <a:ext cx="11267641" cy="1003300"/>
          </a:xfrm>
        </p:spPr>
        <p:txBody>
          <a:bodyPr anchor="t"/>
          <a:lstStyle>
            <a:lvl1pPr>
              <a:defRPr sz="2800" b="0">
                <a:solidFill>
                  <a:srgbClr val="A6093D"/>
                </a:solidFill>
              </a:defRPr>
            </a:lvl1pPr>
          </a:lstStyle>
          <a:p>
            <a:r>
              <a:rPr lang="en-US" dirty="0"/>
              <a:t>Click to edit master title</a:t>
            </a:r>
          </a:p>
        </p:txBody>
      </p:sp>
      <p:sp>
        <p:nvSpPr>
          <p:cNvPr id="16" name="Slide Number Placeholder 5">
            <a:extLst>
              <a:ext uri="{FF2B5EF4-FFF2-40B4-BE49-F238E27FC236}">
                <a16:creationId xmlns:a16="http://schemas.microsoft.com/office/drawing/2014/main" id="{7553C46B-5005-4BD1-F2D8-3B221FA8C055}"/>
              </a:ext>
            </a:extLst>
          </p:cNvPr>
          <p:cNvSpPr>
            <a:spLocks noGrp="1"/>
          </p:cNvSpPr>
          <p:nvPr>
            <p:ph type="sldNum" sz="quarter" idx="4"/>
          </p:nvPr>
        </p:nvSpPr>
        <p:spPr>
          <a:xfrm>
            <a:off x="5720410" y="6497638"/>
            <a:ext cx="767476" cy="266547"/>
          </a:xfrm>
          <a:prstGeom prst="rect">
            <a:avLst/>
          </a:prstGeom>
        </p:spPr>
        <p:txBody>
          <a:bodyPr vert="horz" lIns="0" tIns="0" rIns="0" bIns="0" rtlCol="0" anchor="b" anchorCtr="0"/>
          <a:lstStyle>
            <a:lvl1pPr algn="ctr">
              <a:defRPr sz="900">
                <a:solidFill>
                  <a:schemeClr val="tx1"/>
                </a:solidFill>
                <a:latin typeface="Arial" panose="020B0604020202020204" pitchFamily="34" charset="0"/>
                <a:cs typeface="Arial" panose="020B0604020202020204" pitchFamily="34" charset="0"/>
              </a:defRPr>
            </a:lvl1pPr>
          </a:lstStyle>
          <a:p>
            <a:fld id="{1E5366A3-0E00-430A-B059-971E374C0C45}" type="slidenum">
              <a:rPr lang="en-US" smtClean="0"/>
              <a:pPr/>
              <a:t>‹#›</a:t>
            </a:fld>
            <a:endParaRPr lang="en-US" normalizeH="1" dirty="0"/>
          </a:p>
        </p:txBody>
      </p:sp>
      <p:pic>
        <p:nvPicPr>
          <p:cNvPr id="8" name="Picture 7">
            <a:extLst>
              <a:ext uri="{FF2B5EF4-FFF2-40B4-BE49-F238E27FC236}">
                <a16:creationId xmlns:a16="http://schemas.microsoft.com/office/drawing/2014/main" id="{AC0A283D-7CFB-B7F0-EF27-B5133481CA3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60965" y="6553917"/>
            <a:ext cx="852903" cy="189904"/>
          </a:xfrm>
          <a:prstGeom prst="rect">
            <a:avLst/>
          </a:prstGeom>
        </p:spPr>
      </p:pic>
      <p:sp>
        <p:nvSpPr>
          <p:cNvPr id="10" name="Footer Placeholder 3">
            <a:extLst>
              <a:ext uri="{FF2B5EF4-FFF2-40B4-BE49-F238E27FC236}">
                <a16:creationId xmlns:a16="http://schemas.microsoft.com/office/drawing/2014/main" id="{C36E04AC-A24C-05B4-533B-F023AC585D30}"/>
              </a:ext>
            </a:extLst>
          </p:cNvPr>
          <p:cNvSpPr>
            <a:spLocks noGrp="1"/>
          </p:cNvSpPr>
          <p:nvPr>
            <p:ph type="ftr" sz="quarter" idx="3"/>
          </p:nvPr>
        </p:nvSpPr>
        <p:spPr>
          <a:xfrm>
            <a:off x="369888" y="6630118"/>
            <a:ext cx="5350522" cy="162643"/>
          </a:xfrm>
          <a:prstGeom prst="rect">
            <a:avLst/>
          </a:prstGeom>
        </p:spPr>
        <p:txBody>
          <a:bodyPr vert="horz" lIns="91440" tIns="45720" rIns="91440" bIns="45720" rtlCol="0" anchor="b"/>
          <a:lstStyle>
            <a:lvl1pPr algn="l">
              <a:defRPr sz="800">
                <a:solidFill>
                  <a:schemeClr val="tx1"/>
                </a:solidFill>
              </a:defRPr>
            </a:lvl1pPr>
          </a:lstStyle>
          <a:p>
            <a:r>
              <a:rPr lang="en-US" dirty="0"/>
              <a:t>Set footer with Insert &gt; Header &amp; Footer</a:t>
            </a:r>
          </a:p>
        </p:txBody>
      </p:sp>
      <p:sp>
        <p:nvSpPr>
          <p:cNvPr id="11" name="Text Placeholder 2">
            <a:extLst>
              <a:ext uri="{FF2B5EF4-FFF2-40B4-BE49-F238E27FC236}">
                <a16:creationId xmlns:a16="http://schemas.microsoft.com/office/drawing/2014/main" id="{3FA7D8BC-9353-77E9-0F62-8EEBF7E5326E}"/>
              </a:ext>
            </a:extLst>
          </p:cNvPr>
          <p:cNvSpPr>
            <a:spLocks noGrp="1"/>
          </p:cNvSpPr>
          <p:nvPr>
            <p:ph type="body" sz="quarter" idx="16"/>
          </p:nvPr>
        </p:nvSpPr>
        <p:spPr>
          <a:xfrm>
            <a:off x="455613" y="6059488"/>
            <a:ext cx="8472487" cy="438150"/>
          </a:xfrm>
        </p:spPr>
        <p:txBody>
          <a:bodyPr anchor="b"/>
          <a:lstStyle>
            <a:lvl1pPr>
              <a:defRPr sz="900">
                <a:solidFill>
                  <a:schemeClr val="tx1"/>
                </a:solidFill>
              </a:defRPr>
            </a:lvl1pPr>
          </a:lstStyle>
          <a:p>
            <a:pPr lvl="0"/>
            <a:endParaRPr lang="en-US" dirty="0"/>
          </a:p>
        </p:txBody>
      </p:sp>
    </p:spTree>
    <p:extLst>
      <p:ext uri="{BB962C8B-B14F-4D97-AF65-F5344CB8AC3E}">
        <p14:creationId xmlns:p14="http://schemas.microsoft.com/office/powerpoint/2010/main" val="799546983"/>
      </p:ext>
    </p:extLst>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 column, video">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57630" y="446592"/>
            <a:ext cx="11267641" cy="1003300"/>
          </a:xfrm>
        </p:spPr>
        <p:txBody>
          <a:bodyPr anchor="t"/>
          <a:lstStyle>
            <a:lvl1pPr>
              <a:defRPr sz="2800" b="0">
                <a:solidFill>
                  <a:srgbClr val="A6093D"/>
                </a:solidFill>
              </a:defRPr>
            </a:lvl1pPr>
          </a:lstStyle>
          <a:p>
            <a:r>
              <a:rPr lang="en-US" dirty="0"/>
              <a:t>Click to edit master title</a:t>
            </a:r>
          </a:p>
        </p:txBody>
      </p:sp>
      <p:sp>
        <p:nvSpPr>
          <p:cNvPr id="16" name="Slide Number Placeholder 5">
            <a:extLst>
              <a:ext uri="{FF2B5EF4-FFF2-40B4-BE49-F238E27FC236}">
                <a16:creationId xmlns:a16="http://schemas.microsoft.com/office/drawing/2014/main" id="{7553C46B-5005-4BD1-F2D8-3B221FA8C055}"/>
              </a:ext>
            </a:extLst>
          </p:cNvPr>
          <p:cNvSpPr>
            <a:spLocks noGrp="1"/>
          </p:cNvSpPr>
          <p:nvPr>
            <p:ph type="sldNum" sz="quarter" idx="4"/>
          </p:nvPr>
        </p:nvSpPr>
        <p:spPr>
          <a:xfrm>
            <a:off x="5720410" y="6497638"/>
            <a:ext cx="767476" cy="266547"/>
          </a:xfrm>
          <a:prstGeom prst="rect">
            <a:avLst/>
          </a:prstGeom>
        </p:spPr>
        <p:txBody>
          <a:bodyPr vert="horz" lIns="0" tIns="0" rIns="0" bIns="0" rtlCol="0" anchor="b" anchorCtr="0"/>
          <a:lstStyle>
            <a:lvl1pPr algn="ctr">
              <a:defRPr sz="900">
                <a:solidFill>
                  <a:schemeClr val="tx1"/>
                </a:solidFill>
                <a:latin typeface="Arial" panose="020B0604020202020204" pitchFamily="34" charset="0"/>
                <a:cs typeface="Arial" panose="020B0604020202020204" pitchFamily="34" charset="0"/>
              </a:defRPr>
            </a:lvl1pPr>
          </a:lstStyle>
          <a:p>
            <a:fld id="{1E5366A3-0E00-430A-B059-971E374C0C45}" type="slidenum">
              <a:rPr lang="en-US" smtClean="0"/>
              <a:pPr/>
              <a:t>‹#›</a:t>
            </a:fld>
            <a:endParaRPr lang="en-US" normalizeH="1" dirty="0"/>
          </a:p>
        </p:txBody>
      </p:sp>
      <p:sp>
        <p:nvSpPr>
          <p:cNvPr id="7" name="Text Placeholder 6">
            <a:extLst>
              <a:ext uri="{FF2B5EF4-FFF2-40B4-BE49-F238E27FC236}">
                <a16:creationId xmlns:a16="http://schemas.microsoft.com/office/drawing/2014/main" id="{94D994E6-1FEB-53AE-2510-42CF62B4CBF4}"/>
              </a:ext>
            </a:extLst>
          </p:cNvPr>
          <p:cNvSpPr>
            <a:spLocks noGrp="1"/>
          </p:cNvSpPr>
          <p:nvPr>
            <p:ph type="body" sz="quarter" idx="15"/>
          </p:nvPr>
        </p:nvSpPr>
        <p:spPr>
          <a:xfrm>
            <a:off x="457629" y="1639888"/>
            <a:ext cx="5262781" cy="3810522"/>
          </a:xfrm>
        </p:spPr>
        <p:txBody>
          <a:bodyPr/>
          <a:lstStyle>
            <a:lvl1pPr>
              <a:defRPr sz="1400">
                <a:solidFill>
                  <a:schemeClr val="tx1"/>
                </a:solidFill>
              </a:defRPr>
            </a:lvl1pPr>
            <a:lvl2pPr marL="404813" indent="-173038">
              <a:defRPr sz="1400">
                <a:solidFill>
                  <a:schemeClr val="tx1"/>
                </a:solidFill>
              </a:defRPr>
            </a:lvl2pPr>
            <a:lvl3pPr marL="625475" indent="-163513">
              <a:defRPr sz="1400">
                <a:solidFill>
                  <a:schemeClr val="tx1"/>
                </a:solidFill>
              </a:defRPr>
            </a:lvl3pPr>
            <a:lvl4pPr marL="857250" indent="-182563">
              <a:defRPr sz="1400">
                <a:solidFill>
                  <a:schemeClr val="tx1"/>
                </a:solidFill>
              </a:defRPr>
            </a:lvl4pPr>
            <a:lvl5pPr marL="1087438" indent="-182563">
              <a:defRPr sz="14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a:extLst>
              <a:ext uri="{FF2B5EF4-FFF2-40B4-BE49-F238E27FC236}">
                <a16:creationId xmlns:a16="http://schemas.microsoft.com/office/drawing/2014/main" id="{AC0A283D-7CFB-B7F0-EF27-B5133481CA3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60965" y="6553917"/>
            <a:ext cx="852903" cy="189904"/>
          </a:xfrm>
          <a:prstGeom prst="rect">
            <a:avLst/>
          </a:prstGeom>
        </p:spPr>
      </p:pic>
      <p:sp>
        <p:nvSpPr>
          <p:cNvPr id="10" name="Footer Placeholder 3">
            <a:extLst>
              <a:ext uri="{FF2B5EF4-FFF2-40B4-BE49-F238E27FC236}">
                <a16:creationId xmlns:a16="http://schemas.microsoft.com/office/drawing/2014/main" id="{C36E04AC-A24C-05B4-533B-F023AC585D30}"/>
              </a:ext>
            </a:extLst>
          </p:cNvPr>
          <p:cNvSpPr>
            <a:spLocks noGrp="1"/>
          </p:cNvSpPr>
          <p:nvPr>
            <p:ph type="ftr" sz="quarter" idx="3"/>
          </p:nvPr>
        </p:nvSpPr>
        <p:spPr>
          <a:xfrm>
            <a:off x="369888" y="6630118"/>
            <a:ext cx="5350522" cy="162643"/>
          </a:xfrm>
          <a:prstGeom prst="rect">
            <a:avLst/>
          </a:prstGeom>
        </p:spPr>
        <p:txBody>
          <a:bodyPr vert="horz" lIns="91440" tIns="45720" rIns="91440" bIns="45720" rtlCol="0" anchor="b"/>
          <a:lstStyle>
            <a:lvl1pPr algn="l">
              <a:defRPr sz="800">
                <a:solidFill>
                  <a:schemeClr val="tx1"/>
                </a:solidFill>
              </a:defRPr>
            </a:lvl1pPr>
          </a:lstStyle>
          <a:p>
            <a:r>
              <a:rPr lang="en-US" dirty="0"/>
              <a:t>Set footer with Insert &gt; Header &amp; Footer</a:t>
            </a:r>
          </a:p>
        </p:txBody>
      </p:sp>
      <p:sp>
        <p:nvSpPr>
          <p:cNvPr id="11" name="Text Placeholder 2">
            <a:extLst>
              <a:ext uri="{FF2B5EF4-FFF2-40B4-BE49-F238E27FC236}">
                <a16:creationId xmlns:a16="http://schemas.microsoft.com/office/drawing/2014/main" id="{3FA7D8BC-9353-77E9-0F62-8EEBF7E5326E}"/>
              </a:ext>
            </a:extLst>
          </p:cNvPr>
          <p:cNvSpPr>
            <a:spLocks noGrp="1"/>
          </p:cNvSpPr>
          <p:nvPr>
            <p:ph type="body" sz="quarter" idx="16"/>
          </p:nvPr>
        </p:nvSpPr>
        <p:spPr>
          <a:xfrm>
            <a:off x="455613" y="6059488"/>
            <a:ext cx="8472487" cy="438150"/>
          </a:xfrm>
        </p:spPr>
        <p:txBody>
          <a:bodyPr anchor="b"/>
          <a:lstStyle>
            <a:lvl1pPr>
              <a:defRPr sz="900">
                <a:solidFill>
                  <a:schemeClr val="tx1"/>
                </a:solidFill>
              </a:defRPr>
            </a:lvl1pPr>
          </a:lstStyle>
          <a:p>
            <a:pPr lvl="0"/>
            <a:endParaRPr lang="en-US" dirty="0"/>
          </a:p>
        </p:txBody>
      </p:sp>
    </p:spTree>
    <p:extLst>
      <p:ext uri="{BB962C8B-B14F-4D97-AF65-F5344CB8AC3E}">
        <p14:creationId xmlns:p14="http://schemas.microsoft.com/office/powerpoint/2010/main" val="1867735556"/>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theme" Target="../theme/theme1.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ltGray">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1" y="446186"/>
            <a:ext cx="11272837" cy="1000026"/>
          </a:xfrm>
          <a:prstGeom prst="rect">
            <a:avLst/>
          </a:prstGeom>
        </p:spPr>
        <p:txBody>
          <a:bodyPr vert="horz" lIns="0" tIns="0" rIns="0" bIns="0" rtlCol="0" anchor="t" anchorCtr="0">
            <a:noAutofit/>
          </a:bodyPr>
          <a:lstStyle/>
          <a:p>
            <a:r>
              <a:rPr lang="en-US" dirty="0"/>
              <a:t>Click to edit master title style</a:t>
            </a:r>
          </a:p>
        </p:txBody>
      </p:sp>
      <p:sp>
        <p:nvSpPr>
          <p:cNvPr id="3" name="Text Placeholder 2"/>
          <p:cNvSpPr>
            <a:spLocks noGrp="1"/>
          </p:cNvSpPr>
          <p:nvPr>
            <p:ph type="body" idx="1"/>
          </p:nvPr>
        </p:nvSpPr>
        <p:spPr>
          <a:xfrm>
            <a:off x="462085" y="1652686"/>
            <a:ext cx="11266365" cy="4394200"/>
          </a:xfrm>
          <a:prstGeom prst="rect">
            <a:avLst/>
          </a:prstGeom>
        </p:spPr>
        <p:txBody>
          <a:bodyPr vert="horz" lIns="0" tIns="0" rIns="0" bIns="0" rtlCol="0">
            <a:noAutofit/>
          </a:bodyPr>
          <a:lstStyle/>
          <a:p>
            <a:pPr lvl="0"/>
            <a:r>
              <a:rPr lang="en-US" dirty="0"/>
              <a:t>Click to edit Master text styles</a:t>
            </a:r>
          </a:p>
          <a:p>
            <a:pPr lvl="1"/>
            <a:r>
              <a:rPr lang="en-US" dirty="0"/>
              <a:t>First bullet </a:t>
            </a:r>
          </a:p>
          <a:p>
            <a:pPr lvl="2"/>
            <a:r>
              <a:rPr lang="en-US" dirty="0"/>
              <a:t>Second bullet</a:t>
            </a:r>
          </a:p>
          <a:p>
            <a:pPr lvl="3"/>
            <a:r>
              <a:rPr lang="en-US" dirty="0"/>
              <a:t>Third bullet</a:t>
            </a:r>
          </a:p>
          <a:p>
            <a:pPr lvl="4"/>
            <a:r>
              <a:rPr lang="en-US" dirty="0"/>
              <a:t>Fourth bullet</a:t>
            </a:r>
          </a:p>
          <a:p>
            <a:pPr lvl="5"/>
            <a:r>
              <a:rPr lang="en-US" dirty="0"/>
              <a:t>Fifth bullet</a:t>
            </a:r>
          </a:p>
        </p:txBody>
      </p:sp>
      <p:sp>
        <p:nvSpPr>
          <p:cNvPr id="6" name="Slide Number Placeholder 5"/>
          <p:cNvSpPr>
            <a:spLocks noGrp="1"/>
          </p:cNvSpPr>
          <p:nvPr>
            <p:ph type="sldNum" sz="quarter" idx="4"/>
          </p:nvPr>
        </p:nvSpPr>
        <p:spPr>
          <a:xfrm>
            <a:off x="5720410" y="6306986"/>
            <a:ext cx="767476" cy="457199"/>
          </a:xfrm>
          <a:prstGeom prst="rect">
            <a:avLst/>
          </a:prstGeom>
        </p:spPr>
        <p:txBody>
          <a:bodyPr vert="horz" lIns="0" tIns="0" rIns="0" bIns="0" rtlCol="0" anchor="b" anchorCtr="0"/>
          <a:lstStyle>
            <a:lvl1pPr algn="ctr">
              <a:defRPr sz="900">
                <a:solidFill>
                  <a:schemeClr val="tx1"/>
                </a:solidFill>
                <a:latin typeface="Arial" panose="020B0604020202020204" pitchFamily="34" charset="0"/>
                <a:cs typeface="Arial" panose="020B0604020202020204" pitchFamily="34" charset="0"/>
              </a:defRPr>
            </a:lvl1pPr>
          </a:lstStyle>
          <a:p>
            <a:fld id="{1E5366A3-0E00-430A-B059-971E374C0C45}" type="slidenum">
              <a:rPr lang="en-US" smtClean="0"/>
              <a:pPr/>
              <a:t>‹#›</a:t>
            </a:fld>
            <a:endParaRPr lang="en-US" normalizeH="1" dirty="0"/>
          </a:p>
        </p:txBody>
      </p:sp>
      <p:sp>
        <p:nvSpPr>
          <p:cNvPr id="4" name="Footer Placeholder 3"/>
          <p:cNvSpPr>
            <a:spLocks noGrp="1"/>
          </p:cNvSpPr>
          <p:nvPr>
            <p:ph type="ftr" sz="quarter" idx="3"/>
          </p:nvPr>
        </p:nvSpPr>
        <p:spPr>
          <a:xfrm>
            <a:off x="369888" y="6630118"/>
            <a:ext cx="5350522" cy="162643"/>
          </a:xfrm>
          <a:prstGeom prst="rect">
            <a:avLst/>
          </a:prstGeom>
        </p:spPr>
        <p:txBody>
          <a:bodyPr vert="horz" lIns="91440" tIns="45720" rIns="91440" bIns="45720" rtlCol="0" anchor="ctr"/>
          <a:lstStyle>
            <a:lvl1pPr algn="l">
              <a:defRPr sz="800">
                <a:solidFill>
                  <a:schemeClr val="tx1"/>
                </a:solidFill>
              </a:defRPr>
            </a:lvl1pPr>
          </a:lstStyle>
          <a:p>
            <a:r>
              <a:rPr lang="en-US"/>
              <a:t>Set footer with Insert &gt; Header &amp; Footer</a:t>
            </a:r>
            <a:endParaRPr lang="en-US" dirty="0"/>
          </a:p>
        </p:txBody>
      </p:sp>
    </p:spTree>
    <p:extLst>
      <p:ext uri="{BB962C8B-B14F-4D97-AF65-F5344CB8AC3E}">
        <p14:creationId xmlns:p14="http://schemas.microsoft.com/office/powerpoint/2010/main" val="2563328744"/>
      </p:ext>
    </p:extLst>
  </p:cSld>
  <p:clrMap bg1="lt1" tx1="dk1" bg2="lt2" tx2="dk2" accent1="accent1" accent2="accent2" accent3="accent3" accent4="accent4" accent5="accent5" accent6="accent6" hlink="hlink" folHlink="folHlink"/>
  <p:sldLayoutIdLst>
    <p:sldLayoutId id="2147483710" r:id="rId1"/>
    <p:sldLayoutId id="2147483713" r:id="rId2"/>
    <p:sldLayoutId id="2147483715" r:id="rId3"/>
    <p:sldLayoutId id="2147483720" r:id="rId4"/>
    <p:sldLayoutId id="2147483722" r:id="rId5"/>
    <p:sldLayoutId id="2147483729" r:id="rId6"/>
    <p:sldLayoutId id="2147483732" r:id="rId7"/>
    <p:sldLayoutId id="2147483803" r:id="rId8"/>
    <p:sldLayoutId id="2147483802" r:id="rId9"/>
    <p:sldLayoutId id="2147483723" r:id="rId10"/>
    <p:sldLayoutId id="2147483728" r:id="rId11"/>
    <p:sldLayoutId id="2147483733" r:id="rId12"/>
    <p:sldLayoutId id="2147483730" r:id="rId13"/>
    <p:sldLayoutId id="2147483725" r:id="rId14"/>
    <p:sldLayoutId id="2147483727" r:id="rId15"/>
    <p:sldLayoutId id="2147483798" r:id="rId16"/>
    <p:sldLayoutId id="2147483801" r:id="rId17"/>
    <p:sldLayoutId id="2147483796" r:id="rId18"/>
    <p:sldLayoutId id="2147483797" r:id="rId19"/>
    <p:sldLayoutId id="2147483744" r:id="rId20"/>
    <p:sldLayoutId id="2147483731" r:id="rId21"/>
    <p:sldLayoutId id="2147483699" r:id="rId22"/>
    <p:sldLayoutId id="2147483696" r:id="rId23"/>
    <p:sldLayoutId id="2147483794" r:id="rId24"/>
    <p:sldLayoutId id="2147483793" r:id="rId25"/>
    <p:sldLayoutId id="2147483697" r:id="rId26"/>
    <p:sldLayoutId id="2147483673" r:id="rId27"/>
    <p:sldLayoutId id="2147483655" r:id="rId28"/>
    <p:sldLayoutId id="2147483654" r:id="rId29"/>
    <p:sldLayoutId id="2147483682" r:id="rId30"/>
    <p:sldLayoutId id="2147483662" r:id="rId31"/>
    <p:sldLayoutId id="2147483795" r:id="rId32"/>
    <p:sldLayoutId id="2147483678" r:id="rId33"/>
    <p:sldLayoutId id="2147483658" r:id="rId34"/>
    <p:sldLayoutId id="2147483676" r:id="rId35"/>
    <p:sldLayoutId id="2147483677" r:id="rId36"/>
    <p:sldLayoutId id="2147483687" r:id="rId37"/>
    <p:sldLayoutId id="2147483799" r:id="rId38"/>
    <p:sldLayoutId id="2147483800" r:id="rId39"/>
    <p:sldLayoutId id="2147483742" r:id="rId40"/>
    <p:sldLayoutId id="2147483711" r:id="rId41"/>
    <p:sldLayoutId id="2147483716" r:id="rId42"/>
    <p:sldLayoutId id="2147483714" r:id="rId43"/>
    <p:sldLayoutId id="2147483717" r:id="rId44"/>
    <p:sldLayoutId id="2147483718" r:id="rId45"/>
    <p:sldLayoutId id="2147483719" r:id="rId46"/>
    <p:sldLayoutId id="2147483721" r:id="rId47"/>
  </p:sldLayoutIdLst>
  <p:hf hdr="0" dt="0"/>
  <p:txStyles>
    <p:titleStyle>
      <a:lvl1pPr algn="l" defTabSz="914400" rtl="0" eaLnBrk="1" latinLnBrk="0" hangingPunct="1">
        <a:spcBef>
          <a:spcPct val="0"/>
        </a:spcBef>
        <a:buNone/>
        <a:defRPr sz="2800" b="0" kern="1200">
          <a:solidFill>
            <a:schemeClr val="accent1"/>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spcBef>
          <a:spcPts val="0"/>
        </a:spcBef>
        <a:spcAft>
          <a:spcPts val="600"/>
        </a:spcAft>
        <a:buFontTx/>
        <a:buNone/>
        <a:defRPr sz="1400" kern="1200">
          <a:solidFill>
            <a:schemeClr val="tx1"/>
          </a:solidFill>
          <a:latin typeface="Arial" panose="020B0604020202020204" pitchFamily="34" charset="0"/>
          <a:ea typeface="+mn-ea"/>
          <a:cs typeface="Arial" panose="020B0604020202020204" pitchFamily="34" charset="0"/>
        </a:defRPr>
      </a:lvl1pPr>
      <a:lvl2pPr marL="404813" indent="-182563" algn="l" defTabSz="914400" rtl="0" eaLnBrk="1" latinLnBrk="0" hangingPunct="1">
        <a:spcBef>
          <a:spcPts val="0"/>
        </a:spcBef>
        <a:spcAft>
          <a:spcPts val="600"/>
        </a:spcAft>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2pPr>
      <a:lvl3pPr marL="682625" indent="-182563" algn="l" defTabSz="914400" rtl="0" eaLnBrk="1" latinLnBrk="0" hangingPunct="1">
        <a:spcBef>
          <a:spcPts val="0"/>
        </a:spcBef>
        <a:spcAft>
          <a:spcPts val="600"/>
        </a:spcAft>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3pPr>
      <a:lvl4pPr marL="857250" indent="-182563" algn="l" defTabSz="914400" rtl="0" eaLnBrk="1" latinLnBrk="0" hangingPunct="1">
        <a:spcBef>
          <a:spcPts val="0"/>
        </a:spcBef>
        <a:spcAft>
          <a:spcPts val="600"/>
        </a:spcAft>
        <a:buSzPct val="80000"/>
        <a:buFont typeface="Courier New" panose="02070309020205020404" pitchFamily="49" charset="0"/>
        <a:buChar char="o"/>
        <a:defRPr sz="1400" kern="1200">
          <a:solidFill>
            <a:schemeClr val="tx1"/>
          </a:solidFill>
          <a:latin typeface="Arial" panose="020B0604020202020204" pitchFamily="34" charset="0"/>
          <a:ea typeface="+mn-ea"/>
          <a:cs typeface="Arial" panose="020B0604020202020204" pitchFamily="34" charset="0"/>
        </a:defRPr>
      </a:lvl4pPr>
      <a:lvl5pPr marL="1087438" indent="-182563" algn="l" defTabSz="914400" rtl="0" eaLnBrk="1" latinLnBrk="0" hangingPunct="1">
        <a:spcBef>
          <a:spcPts val="0"/>
        </a:spcBef>
        <a:spcAft>
          <a:spcPts val="600"/>
        </a:spcAft>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5pPr>
      <a:lvl6pPr marL="1319213" indent="-182563" algn="l" defTabSz="914400" rtl="0" eaLnBrk="1" latinLnBrk="0" hangingPunct="1">
        <a:spcBef>
          <a:spcPts val="0"/>
        </a:spcBef>
        <a:spcAft>
          <a:spcPts val="600"/>
        </a:spcAft>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6pPr>
      <a:lvl7pPr marL="1097280" indent="-182880" algn="l" defTabSz="914400" rtl="0" eaLnBrk="1" latinLnBrk="0" hangingPunct="1">
        <a:spcBef>
          <a:spcPts val="0"/>
        </a:spcBef>
        <a:spcAft>
          <a:spcPts val="600"/>
        </a:spcAft>
        <a:buSzPct val="80000"/>
        <a:buFont typeface="Courier New" panose="02070309020205020404" pitchFamily="49" charset="0"/>
        <a:buChar char="o"/>
        <a:defRPr sz="1400" kern="1200">
          <a:solidFill>
            <a:schemeClr val="tx1"/>
          </a:solidFill>
          <a:latin typeface="Arial" panose="020B0604020202020204" pitchFamily="34" charset="0"/>
          <a:ea typeface="+mn-ea"/>
          <a:cs typeface="Arial" panose="020B0604020202020204" pitchFamily="34" charset="0"/>
        </a:defRPr>
      </a:lvl7pPr>
      <a:lvl8pPr marL="1097280" indent="-182880" algn="l" defTabSz="914400" rtl="0" eaLnBrk="1" latinLnBrk="0" hangingPunct="1">
        <a:spcBef>
          <a:spcPts val="0"/>
        </a:spcBef>
        <a:spcAft>
          <a:spcPts val="600"/>
        </a:spcAft>
        <a:buSzPct val="80000"/>
        <a:buFont typeface="Courier New" panose="02070309020205020404" pitchFamily="49" charset="0"/>
        <a:buChar char="o"/>
        <a:defRPr sz="1400" kern="1200">
          <a:solidFill>
            <a:schemeClr val="tx1"/>
          </a:solidFill>
          <a:latin typeface="Arial" panose="020B0604020202020204" pitchFamily="34" charset="0"/>
          <a:ea typeface="+mn-ea"/>
          <a:cs typeface="Arial" panose="020B0604020202020204" pitchFamily="34" charset="0"/>
        </a:defRPr>
      </a:lvl8pPr>
      <a:lvl9pPr marL="1097280" indent="-182880" algn="l" defTabSz="914400" rtl="0" eaLnBrk="1" latinLnBrk="0" hangingPunct="1">
        <a:spcBef>
          <a:spcPts val="0"/>
        </a:spcBef>
        <a:spcAft>
          <a:spcPts val="600"/>
        </a:spcAft>
        <a:buSzPct val="80000"/>
        <a:buFont typeface="Courier New" panose="02070309020205020404" pitchFamily="49" charset="0"/>
        <a:buChar char="o"/>
        <a:defRPr sz="1400" kern="1200">
          <a:solidFill>
            <a:schemeClr val="tx1"/>
          </a:solidFill>
          <a:latin typeface="Arial" panose="020B0604020202020204" pitchFamily="34" charset="0"/>
          <a:ea typeface="+mn-ea"/>
          <a:cs typeface="Arial" panose="020B0604020202020204" pitchFamily="34"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287" userDrawn="1">
          <p15:clr>
            <a:srgbClr val="F26B43"/>
          </p15:clr>
        </p15:guide>
        <p15:guide id="5" pos="3760" userDrawn="1">
          <p15:clr>
            <a:srgbClr val="F26B43"/>
          </p15:clr>
        </p15:guide>
        <p15:guide id="6" pos="3915" userDrawn="1">
          <p15:clr>
            <a:srgbClr val="F26B43"/>
          </p15:clr>
        </p15:guide>
        <p15:guide id="9" pos="7392" userDrawn="1">
          <p15:clr>
            <a:srgbClr val="F26B43"/>
          </p15:clr>
        </p15:guide>
        <p15:guide id="10" orient="horz" pos="280" userDrawn="1">
          <p15:clr>
            <a:srgbClr val="F26B43"/>
          </p15:clr>
        </p15:guide>
        <p15:guide id="13" orient="horz" pos="912" userDrawn="1">
          <p15:clr>
            <a:srgbClr val="F26B43"/>
          </p15:clr>
        </p15:guide>
        <p15:guide id="14" orient="horz" pos="1032" userDrawn="1">
          <p15:clr>
            <a:srgbClr val="F26B43"/>
          </p15:clr>
        </p15:guide>
        <p15:guide id="17" orient="horz" pos="4093" userDrawn="1">
          <p15:clr>
            <a:srgbClr val="F26B43"/>
          </p15:clr>
        </p15:guide>
        <p15:guide id="18" orient="horz" pos="3817" userDrawn="1">
          <p15:clr>
            <a:srgbClr val="F26B43"/>
          </p15:clr>
        </p15:guide>
        <p15:guide id="19" orient="horz" pos="4248" userDrawn="1">
          <p15:clr>
            <a:srgbClr val="F26B43"/>
          </p15:clr>
        </p15:guide>
        <p15:guide id="20" orient="horz" pos="1464" userDrawn="1">
          <p15:clr>
            <a:srgbClr val="F26B43"/>
          </p15:clr>
        </p15:guide>
        <p15:guide id="21" orient="horz" pos="2160" userDrawn="1">
          <p15:clr>
            <a:srgbClr val="F26B43"/>
          </p15:clr>
        </p15:guide>
        <p15:guide id="22" orient="horz" pos="1584"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6.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30.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hyperlink" Target="https://implicit.harvard.edu/implicit/takeatest.html" TargetMode="External"/><Relationship Id="rId2" Type="http://schemas.openxmlformats.org/officeDocument/2006/relationships/hyperlink" Target="https://rockymountainada.org/services/training" TargetMode="Externa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6.xml"/></Relationships>
</file>

<file path=ppt/slides/_rels/slide40.xml.rels><?xml version="1.0" encoding="UTF-8" standalone="yes"?>
<Relationships xmlns="http://schemas.openxmlformats.org/package/2006/relationships"><Relationship Id="rId2" Type="http://schemas.openxmlformats.org/officeDocument/2006/relationships/hyperlink" Target="https://www.hopkinsmedicine.org/diversity/_documents/interrupting-bias-calling-out-calling-in.pdf" TargetMode="Externa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7.xml"/><Relationship Id="rId1" Type="http://schemas.openxmlformats.org/officeDocument/2006/relationships/video" Target="https://www.youtube.com/embed/5LYElMPluuU" TargetMode="External"/><Relationship Id="rId5" Type="http://schemas.openxmlformats.org/officeDocument/2006/relationships/hyperlink" Target="https://www.youtube.com/watch?v=5LYElMPluuU" TargetMode="External"/><Relationship Id="rId4" Type="http://schemas.openxmlformats.org/officeDocument/2006/relationships/image" Target="../media/image18.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hyperlink" Target="https://www.psychologytoday.com/us/blog/hovercraft-full-eels/202009/biases-are-neither-all-good-nor-all-bad#:~:text=Biases%20evolved%20to%20allow%20us,regarding%20which%20choice%20to%20make" TargetMode="External"/><Relationship Id="rId2" Type="http://schemas.openxmlformats.org/officeDocument/2006/relationships/hyperlink" Target="https://www.vancouver.wsu.edu/equity-diversity/examples-disability-microaggressions-everyday-life" TargetMode="External"/><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6.xml"/></Relationships>
</file>

<file path=ppt/slides/_rels/slide50.xml.rels><?xml version="1.0" encoding="UTF-8" standalone="yes"?>
<Relationships xmlns="http://schemas.openxmlformats.org/package/2006/relationships"><Relationship Id="rId2" Type="http://schemas.openxmlformats.org/officeDocument/2006/relationships/hyperlink" Target="https://www.linkedin.com/pulse/unconscious-bias-your-brain-pt-1-audio-illusion-landy-miller-m-ed-/" TargetMode="External"/><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3" Type="http://schemas.openxmlformats.org/officeDocument/2006/relationships/hyperlink" Target="https://www.nami.org/Blogs/NAMI-Blog/October-2021/My-Experience-with-Diagnostic-Overshadowing" TargetMode="External"/><Relationship Id="rId2" Type="http://schemas.openxmlformats.org/officeDocument/2006/relationships/hyperlink" Target="https://theconversation.com/three-visual-illusions-that-reveal-the-hidden-workings-of-the-brain-80875" TargetMode="External"/><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2" Type="http://schemas.openxmlformats.org/officeDocument/2006/relationships/hyperlink" Target="https://www.jointcommission.org/resources/sentinel-event/sentinel-event-alert-newsletters/sentinel-event-alert-65-diagnostic-overshadowing-among-groups-experiencing-health-disparities/#.Y78tD3bMKUk" TargetMode="Externa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Layout" Target="../slideLayouts/slideLayout23.xml"/><Relationship Id="rId1" Type="http://schemas.openxmlformats.org/officeDocument/2006/relationships/video" Target="https://www.youtube.com/embed/tG9HSvNPVKQ" TargetMode="External"/><Relationship Id="rId4" Type="http://schemas.openxmlformats.org/officeDocument/2006/relationships/hyperlink" Target="https://youtu.be/tG9HSvNPVKQ"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00D1126-ADFF-54DB-D507-FD6872EDC9C7}"/>
              </a:ext>
            </a:extLst>
          </p:cNvPr>
          <p:cNvSpPr>
            <a:spLocks noGrp="1"/>
          </p:cNvSpPr>
          <p:nvPr>
            <p:ph type="title"/>
          </p:nvPr>
        </p:nvSpPr>
        <p:spPr/>
        <p:txBody>
          <a:bodyPr/>
          <a:lstStyle/>
          <a:p>
            <a:r>
              <a:rPr lang="en-US" b="0" dirty="0" smtClean="0"/>
              <a:t>Health Equity and Disability:</a:t>
            </a:r>
            <a:br>
              <a:rPr lang="en-US" b="0" dirty="0" smtClean="0"/>
            </a:br>
            <a:r>
              <a:rPr lang="en-US" dirty="0" smtClean="0"/>
              <a:t>Impacts of Unconscious Bias and Diagnostic Overshadowing</a:t>
            </a:r>
            <a:endParaRPr lang="en-US" dirty="0"/>
          </a:p>
        </p:txBody>
      </p:sp>
      <p:sp>
        <p:nvSpPr>
          <p:cNvPr id="7" name="Text Placeholder 6">
            <a:extLst>
              <a:ext uri="{FF2B5EF4-FFF2-40B4-BE49-F238E27FC236}">
                <a16:creationId xmlns:a16="http://schemas.microsoft.com/office/drawing/2014/main" id="{16E13ED3-A58D-D64E-0951-026B2E681665}"/>
              </a:ext>
            </a:extLst>
          </p:cNvPr>
          <p:cNvSpPr>
            <a:spLocks noGrp="1"/>
          </p:cNvSpPr>
          <p:nvPr>
            <p:ph type="body" sz="quarter" idx="14"/>
          </p:nvPr>
        </p:nvSpPr>
        <p:spPr>
          <a:xfrm>
            <a:off x="455780" y="2297778"/>
            <a:ext cx="7421742" cy="682104"/>
          </a:xfrm>
        </p:spPr>
        <p:txBody>
          <a:bodyPr/>
          <a:lstStyle/>
          <a:p>
            <a:r>
              <a:rPr lang="en-US" sz="2400" dirty="0" smtClean="0"/>
              <a:t>Holly Darnell, MS OTR/L, ADAC</a:t>
            </a:r>
          </a:p>
          <a:p>
            <a:r>
              <a:rPr lang="en-US" sz="2400" dirty="0" smtClean="0"/>
              <a:t>ADA Coordinator, UCHealth Medical Group</a:t>
            </a:r>
            <a:endParaRPr lang="en-US" sz="2400" dirty="0">
              <a:solidFill>
                <a:schemeClr val="tx2"/>
              </a:solidFill>
            </a:endParaRPr>
          </a:p>
        </p:txBody>
      </p:sp>
    </p:spTree>
    <p:extLst>
      <p:ext uri="{BB962C8B-B14F-4D97-AF65-F5344CB8AC3E}">
        <p14:creationId xmlns:p14="http://schemas.microsoft.com/office/powerpoint/2010/main" val="23053680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What is Bias? </a:t>
            </a:r>
            <a:endParaRPr lang="en-US" dirty="0"/>
          </a:p>
        </p:txBody>
      </p:sp>
      <p:sp>
        <p:nvSpPr>
          <p:cNvPr id="4" name="Slide Number Placeholder 3"/>
          <p:cNvSpPr>
            <a:spLocks noGrp="1"/>
          </p:cNvSpPr>
          <p:nvPr>
            <p:ph type="sldNum" sz="quarter" idx="4"/>
          </p:nvPr>
        </p:nvSpPr>
        <p:spPr/>
        <p:txBody>
          <a:bodyPr/>
          <a:lstStyle/>
          <a:p>
            <a:fld id="{1E5366A3-0E00-430A-B059-971E374C0C45}" type="slidenum">
              <a:rPr lang="en-US" smtClean="0"/>
              <a:pPr/>
              <a:t>10</a:t>
            </a:fld>
            <a:endParaRPr lang="en-US" normalizeH="1" dirty="0"/>
          </a:p>
        </p:txBody>
      </p:sp>
      <p:sp>
        <p:nvSpPr>
          <p:cNvPr id="6" name="Text Placeholder 5"/>
          <p:cNvSpPr>
            <a:spLocks noGrp="1"/>
          </p:cNvSpPr>
          <p:nvPr>
            <p:ph type="body" sz="quarter" idx="15"/>
          </p:nvPr>
        </p:nvSpPr>
        <p:spPr/>
        <p:txBody>
          <a:bodyPr/>
          <a:lstStyle/>
          <a:p>
            <a:r>
              <a:rPr lang="en-US" sz="2400" b="1" dirty="0" smtClean="0"/>
              <a:t>Biases </a:t>
            </a:r>
            <a:r>
              <a:rPr lang="en-US" sz="2400" dirty="0" smtClean="0"/>
              <a:t>are tendencies, inclinations or prejudices towards or against something or someone. Biases can be:</a:t>
            </a:r>
          </a:p>
          <a:p>
            <a:pPr marL="342900" indent="-342900">
              <a:buFont typeface="Arial" panose="020B0604020202020204" pitchFamily="34" charset="0"/>
              <a:buChar char="•"/>
            </a:pPr>
            <a:r>
              <a:rPr lang="en-US" sz="2400" b="1" dirty="0" smtClean="0"/>
              <a:t>Conscious</a:t>
            </a:r>
            <a:r>
              <a:rPr lang="en-US" sz="2400" dirty="0" smtClean="0"/>
              <a:t>: refers to the tendency, attitude and beliefs we have about a person or group on a conscious level</a:t>
            </a:r>
          </a:p>
          <a:p>
            <a:pPr marL="342900" indent="-342900">
              <a:buFont typeface="Arial" panose="020B0604020202020204" pitchFamily="34" charset="0"/>
              <a:buChar char="•"/>
            </a:pPr>
            <a:r>
              <a:rPr lang="en-US" sz="2400" b="1" dirty="0" smtClean="0"/>
              <a:t>Unconscious</a:t>
            </a:r>
            <a:r>
              <a:rPr lang="en-US" sz="2400" dirty="0" smtClean="0"/>
              <a:t>: refers to the attitudes or stereotypes that affect our understanding, actions and decisions in an unconscious manner</a:t>
            </a:r>
          </a:p>
          <a:p>
            <a:pPr marL="342900" indent="-342900">
              <a:buFont typeface="Arial" panose="020B0604020202020204" pitchFamily="34" charset="0"/>
              <a:buChar char="•"/>
            </a:pPr>
            <a:endParaRPr lang="en-US" sz="2400" b="1" dirty="0"/>
          </a:p>
          <a:p>
            <a:r>
              <a:rPr lang="en-US" sz="2400" dirty="0" smtClean="0"/>
              <a:t>The previous examples highlighted ways that our unconscious mind can influence how we interpret the world. </a:t>
            </a:r>
            <a:endParaRPr lang="en-US" sz="2400" dirty="0"/>
          </a:p>
        </p:txBody>
      </p:sp>
    </p:spTree>
    <p:extLst>
      <p:ext uri="{BB962C8B-B14F-4D97-AF65-F5344CB8AC3E}">
        <p14:creationId xmlns:p14="http://schemas.microsoft.com/office/powerpoint/2010/main" val="24017162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Bias Continued</a:t>
            </a:r>
            <a:endParaRPr lang="en-US" dirty="0"/>
          </a:p>
        </p:txBody>
      </p:sp>
      <p:sp>
        <p:nvSpPr>
          <p:cNvPr id="3" name="Slide Number Placeholder 2"/>
          <p:cNvSpPr>
            <a:spLocks noGrp="1"/>
          </p:cNvSpPr>
          <p:nvPr>
            <p:ph type="sldNum" sz="quarter" idx="4"/>
          </p:nvPr>
        </p:nvSpPr>
        <p:spPr/>
        <p:txBody>
          <a:bodyPr/>
          <a:lstStyle/>
          <a:p>
            <a:fld id="{1E5366A3-0E00-430A-B059-971E374C0C45}" type="slidenum">
              <a:rPr lang="en-US" smtClean="0"/>
              <a:pPr/>
              <a:t>11</a:t>
            </a:fld>
            <a:endParaRPr lang="en-US" normalizeH="1" dirty="0"/>
          </a:p>
        </p:txBody>
      </p:sp>
      <p:sp>
        <p:nvSpPr>
          <p:cNvPr id="4" name="Text Placeholder 3"/>
          <p:cNvSpPr>
            <a:spLocks noGrp="1"/>
          </p:cNvSpPr>
          <p:nvPr>
            <p:ph type="body" sz="quarter" idx="15"/>
          </p:nvPr>
        </p:nvSpPr>
        <p:spPr/>
        <p:txBody>
          <a:bodyPr/>
          <a:lstStyle/>
          <a:p>
            <a:r>
              <a:rPr lang="en-US" sz="2400" b="1" dirty="0" smtClean="0"/>
              <a:t>Stereotypes</a:t>
            </a:r>
            <a:r>
              <a:rPr lang="en-US" sz="2400" dirty="0" smtClean="0"/>
              <a:t> are fixed, overgeneralized beliefs about a particular group or class of people. </a:t>
            </a:r>
          </a:p>
          <a:p>
            <a:endParaRPr lang="en-US" sz="2400" dirty="0" smtClean="0"/>
          </a:p>
          <a:p>
            <a:r>
              <a:rPr lang="en-US" sz="2400" b="1" dirty="0" smtClean="0"/>
              <a:t>Prejudices </a:t>
            </a:r>
            <a:r>
              <a:rPr lang="en-US" sz="2400" dirty="0" smtClean="0"/>
              <a:t>are unfavorable beliefs formed without basis. They are a prejudgment or unjustifiable attitude of one individual or group towards another. </a:t>
            </a:r>
          </a:p>
          <a:p>
            <a:endParaRPr lang="en-US" sz="2400" b="1" dirty="0"/>
          </a:p>
          <a:p>
            <a:r>
              <a:rPr lang="en-US" sz="2400" dirty="0" smtClean="0"/>
              <a:t>Bias is neither inherently good nor bad. </a:t>
            </a:r>
            <a:endParaRPr lang="en-US" sz="2400" dirty="0"/>
          </a:p>
        </p:txBody>
      </p:sp>
    </p:spTree>
    <p:extLst>
      <p:ext uri="{BB962C8B-B14F-4D97-AF65-F5344CB8AC3E}">
        <p14:creationId xmlns:p14="http://schemas.microsoft.com/office/powerpoint/2010/main" val="11217730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Unconscious Bias</a:t>
            </a:r>
            <a:endParaRPr lang="en-US" dirty="0"/>
          </a:p>
        </p:txBody>
      </p:sp>
      <p:sp>
        <p:nvSpPr>
          <p:cNvPr id="3" name="Slide Number Placeholder 2"/>
          <p:cNvSpPr>
            <a:spLocks noGrp="1"/>
          </p:cNvSpPr>
          <p:nvPr>
            <p:ph type="sldNum" sz="quarter" idx="4"/>
          </p:nvPr>
        </p:nvSpPr>
        <p:spPr/>
        <p:txBody>
          <a:bodyPr/>
          <a:lstStyle/>
          <a:p>
            <a:fld id="{1E5366A3-0E00-430A-B059-971E374C0C45}" type="slidenum">
              <a:rPr lang="en-US" smtClean="0"/>
              <a:pPr/>
              <a:t>12</a:t>
            </a:fld>
            <a:endParaRPr lang="en-US" normalizeH="1" dirty="0"/>
          </a:p>
        </p:txBody>
      </p:sp>
      <p:sp>
        <p:nvSpPr>
          <p:cNvPr id="4" name="Text Placeholder 3"/>
          <p:cNvSpPr>
            <a:spLocks noGrp="1"/>
          </p:cNvSpPr>
          <p:nvPr>
            <p:ph type="body" sz="quarter" idx="15"/>
          </p:nvPr>
        </p:nvSpPr>
        <p:spPr/>
        <p:txBody>
          <a:bodyPr/>
          <a:lstStyle/>
          <a:p>
            <a:r>
              <a:rPr lang="en-US" sz="2400" dirty="0" smtClean="0"/>
              <a:t>Unconscious bias is an automatic, mental shortcut used to process information and make decisions quickly. </a:t>
            </a:r>
          </a:p>
          <a:p>
            <a:endParaRPr lang="en-US" sz="2400" dirty="0"/>
          </a:p>
          <a:p>
            <a:r>
              <a:rPr lang="en-US" sz="2400" dirty="0" smtClean="0"/>
              <a:t>Attitudes or stereotypes can affect our understanding, actions and decisions in an unconscious manner. </a:t>
            </a:r>
          </a:p>
          <a:p>
            <a:endParaRPr lang="en-US" sz="2400" dirty="0" smtClean="0"/>
          </a:p>
          <a:p>
            <a:r>
              <a:rPr lang="en-US" sz="2400" dirty="0" smtClean="0"/>
              <a:t>Unconscious bias is normal – everyone has some biases!</a:t>
            </a:r>
          </a:p>
          <a:p>
            <a:endParaRPr lang="en-US" sz="2400" dirty="0"/>
          </a:p>
          <a:p>
            <a:r>
              <a:rPr lang="en-US" sz="2400" dirty="0" smtClean="0"/>
              <a:t>Unconscious bias can be good and bad.</a:t>
            </a:r>
            <a:endParaRPr lang="en-US" sz="2400" dirty="0"/>
          </a:p>
        </p:txBody>
      </p:sp>
    </p:spTree>
    <p:extLst>
      <p:ext uri="{BB962C8B-B14F-4D97-AF65-F5344CB8AC3E}">
        <p14:creationId xmlns:p14="http://schemas.microsoft.com/office/powerpoint/2010/main" val="13792108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Types of Unconscious Biases</a:t>
            </a:r>
            <a:endParaRPr lang="en-US" dirty="0"/>
          </a:p>
        </p:txBody>
      </p:sp>
      <p:sp>
        <p:nvSpPr>
          <p:cNvPr id="3" name="Slide Number Placeholder 2"/>
          <p:cNvSpPr>
            <a:spLocks noGrp="1"/>
          </p:cNvSpPr>
          <p:nvPr>
            <p:ph type="sldNum" sz="quarter" idx="4"/>
          </p:nvPr>
        </p:nvSpPr>
        <p:spPr/>
        <p:txBody>
          <a:bodyPr/>
          <a:lstStyle/>
          <a:p>
            <a:fld id="{1E5366A3-0E00-430A-B059-971E374C0C45}" type="slidenum">
              <a:rPr lang="en-US" smtClean="0"/>
              <a:pPr/>
              <a:t>13</a:t>
            </a:fld>
            <a:endParaRPr lang="en-US" normalizeH="1" dirty="0"/>
          </a:p>
        </p:txBody>
      </p:sp>
      <p:sp>
        <p:nvSpPr>
          <p:cNvPr id="4" name="Text Placeholder 3"/>
          <p:cNvSpPr>
            <a:spLocks noGrp="1"/>
          </p:cNvSpPr>
          <p:nvPr>
            <p:ph type="body" sz="quarter" idx="15"/>
          </p:nvPr>
        </p:nvSpPr>
        <p:spPr>
          <a:xfrm>
            <a:off x="457629" y="1639888"/>
            <a:ext cx="11267641" cy="4631516"/>
          </a:xfrm>
        </p:spPr>
        <p:txBody>
          <a:bodyPr/>
          <a:lstStyle/>
          <a:p>
            <a:pPr marL="342900" indent="-342900">
              <a:buFont typeface="Arial" panose="020B0604020202020204" pitchFamily="34" charset="0"/>
              <a:buChar char="•"/>
            </a:pPr>
            <a:r>
              <a:rPr lang="en-US" sz="2400" dirty="0" smtClean="0"/>
              <a:t>Attribution Bias: refers to the tendency to explain a person’s behavior by referring to their character rather than any situational factor</a:t>
            </a:r>
          </a:p>
          <a:p>
            <a:pPr marL="342900" indent="-342900">
              <a:buFont typeface="Arial" panose="020B0604020202020204" pitchFamily="34" charset="0"/>
              <a:buChar char="•"/>
            </a:pPr>
            <a:r>
              <a:rPr lang="en-US" sz="2400" dirty="0" smtClean="0"/>
              <a:t>Affinity (similarity) </a:t>
            </a:r>
            <a:r>
              <a:rPr lang="en-US" sz="2400" dirty="0"/>
              <a:t>B</a:t>
            </a:r>
            <a:r>
              <a:rPr lang="en-US" sz="2400" dirty="0" smtClean="0"/>
              <a:t>ias: refers to our tendency to gravitate towards people similar to ourselves</a:t>
            </a:r>
          </a:p>
          <a:p>
            <a:pPr marL="342900" indent="-342900">
              <a:buFont typeface="Arial" panose="020B0604020202020204" pitchFamily="34" charset="0"/>
              <a:buChar char="•"/>
            </a:pPr>
            <a:r>
              <a:rPr lang="en-US" sz="2400" dirty="0" smtClean="0"/>
              <a:t>Confirmation Bias: attributing our own bad acts to forces outside of our control, and other people’s bad acts as indicative of who they are as a person</a:t>
            </a:r>
          </a:p>
          <a:p>
            <a:pPr marL="342900" indent="-342900">
              <a:buFont typeface="Arial" panose="020B0604020202020204" pitchFamily="34" charset="0"/>
              <a:buChar char="•"/>
            </a:pPr>
            <a:r>
              <a:rPr lang="en-US" sz="2400" dirty="0" smtClean="0"/>
              <a:t>Halo Bias: when we perceive one great thing about a person and we let the halo glow of that one thing affect our opinions of everything else about that person</a:t>
            </a:r>
          </a:p>
          <a:p>
            <a:pPr marL="342900" indent="-342900">
              <a:buFont typeface="Arial" panose="020B0604020202020204" pitchFamily="34" charset="0"/>
              <a:buChar char="•"/>
            </a:pPr>
            <a:r>
              <a:rPr lang="en-US" sz="2400" dirty="0" smtClean="0"/>
              <a:t>Horns Bias: opposite of the Halo- occurs when generalizing one negative aspect of a person to all areas</a:t>
            </a:r>
          </a:p>
          <a:p>
            <a:pPr marL="342900" indent="-342900">
              <a:buFont typeface="Arial" panose="020B0604020202020204" pitchFamily="34" charset="0"/>
              <a:buChar char="•"/>
            </a:pPr>
            <a:r>
              <a:rPr lang="en-US" sz="2400" dirty="0" smtClean="0"/>
              <a:t>Prototype Bias: assuming that someone is or is not the perfect fit for a role or task based on stereotyping</a:t>
            </a:r>
            <a:endParaRPr lang="en-US" sz="2400" dirty="0"/>
          </a:p>
        </p:txBody>
      </p:sp>
    </p:spTree>
    <p:extLst>
      <p:ext uri="{BB962C8B-B14F-4D97-AF65-F5344CB8AC3E}">
        <p14:creationId xmlns:p14="http://schemas.microsoft.com/office/powerpoint/2010/main" val="20967554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Impacts of Unconscious Bias - </a:t>
            </a:r>
            <a:r>
              <a:rPr lang="en-US" dirty="0" err="1" smtClean="0"/>
              <a:t>Microaggressions</a:t>
            </a:r>
            <a:endParaRPr lang="en-US" dirty="0"/>
          </a:p>
        </p:txBody>
      </p:sp>
      <p:sp>
        <p:nvSpPr>
          <p:cNvPr id="3" name="Slide Number Placeholder 2"/>
          <p:cNvSpPr>
            <a:spLocks noGrp="1"/>
          </p:cNvSpPr>
          <p:nvPr>
            <p:ph type="sldNum" sz="quarter" idx="4"/>
          </p:nvPr>
        </p:nvSpPr>
        <p:spPr/>
        <p:txBody>
          <a:bodyPr/>
          <a:lstStyle/>
          <a:p>
            <a:fld id="{1E5366A3-0E00-430A-B059-971E374C0C45}" type="slidenum">
              <a:rPr lang="en-US" smtClean="0"/>
              <a:pPr/>
              <a:t>14</a:t>
            </a:fld>
            <a:endParaRPr lang="en-US" normalizeH="1" dirty="0"/>
          </a:p>
        </p:txBody>
      </p:sp>
      <p:sp>
        <p:nvSpPr>
          <p:cNvPr id="4" name="Text Placeholder 3"/>
          <p:cNvSpPr>
            <a:spLocks noGrp="1"/>
          </p:cNvSpPr>
          <p:nvPr>
            <p:ph type="body" sz="quarter" idx="15"/>
          </p:nvPr>
        </p:nvSpPr>
        <p:spPr/>
        <p:txBody>
          <a:bodyPr/>
          <a:lstStyle/>
          <a:p>
            <a:r>
              <a:rPr lang="en-US" sz="2400" b="1" dirty="0" err="1" smtClean="0"/>
              <a:t>Microaggressions</a:t>
            </a:r>
            <a:r>
              <a:rPr lang="en-US" sz="2400" dirty="0" smtClean="0"/>
              <a:t> are statements, actions, or incidents regarded as an instance of indirect, subtle or unintentional discrimination against members of a historically discriminated community, such as people with disabilities. </a:t>
            </a:r>
          </a:p>
          <a:p>
            <a:endParaRPr lang="en-US" sz="2400" b="1" dirty="0" smtClean="0"/>
          </a:p>
          <a:p>
            <a:r>
              <a:rPr lang="en-US" sz="2400" dirty="0" smtClean="0"/>
              <a:t>Examples of </a:t>
            </a:r>
            <a:r>
              <a:rPr lang="en-US" sz="2400" dirty="0" err="1" smtClean="0"/>
              <a:t>microaggressions</a:t>
            </a:r>
            <a:r>
              <a:rPr lang="en-US" sz="2400" dirty="0" smtClean="0"/>
              <a:t> towards people with disabilities:</a:t>
            </a:r>
          </a:p>
          <a:p>
            <a:pPr marL="342900" indent="-342900">
              <a:buFont typeface="Arial" panose="020B0604020202020204" pitchFamily="34" charset="0"/>
              <a:buChar char="•"/>
            </a:pPr>
            <a:r>
              <a:rPr lang="en-US" sz="2400" dirty="0" smtClean="0"/>
              <a:t>“I can’t believe you are married”</a:t>
            </a:r>
          </a:p>
          <a:p>
            <a:pPr marL="342900" indent="-342900">
              <a:buFont typeface="Arial" panose="020B0604020202020204" pitchFamily="34" charset="0"/>
              <a:buChar char="•"/>
            </a:pPr>
            <a:r>
              <a:rPr lang="en-US" sz="2400" dirty="0" smtClean="0"/>
              <a:t>“We all have some disability”</a:t>
            </a:r>
          </a:p>
          <a:p>
            <a:pPr marL="342900" indent="-342900">
              <a:buFont typeface="Arial" panose="020B0604020202020204" pitchFamily="34" charset="0"/>
              <a:buChar char="•"/>
            </a:pPr>
            <a:r>
              <a:rPr lang="en-US" sz="2400" dirty="0" smtClean="0"/>
              <a:t>“You are too young to use hearing aids”</a:t>
            </a:r>
          </a:p>
          <a:p>
            <a:pPr marL="342900" indent="-342900">
              <a:buFont typeface="Arial" panose="020B0604020202020204" pitchFamily="34" charset="0"/>
              <a:buChar char="•"/>
            </a:pPr>
            <a:r>
              <a:rPr lang="en-US" sz="2400" dirty="0" smtClean="0"/>
              <a:t>“You don’t look like you have a disability”</a:t>
            </a:r>
          </a:p>
          <a:p>
            <a:pPr marL="342900" indent="-342900">
              <a:buFont typeface="Arial" panose="020B0604020202020204" pitchFamily="34" charset="0"/>
              <a:buChar char="•"/>
            </a:pPr>
            <a:r>
              <a:rPr lang="en-US" sz="2400" dirty="0" smtClean="0"/>
              <a:t>Someone helping a person with a disability that does not need help, or treating people with disabilities like a child and doing things for them without asking</a:t>
            </a:r>
            <a:endParaRPr lang="en-US" sz="2400" dirty="0"/>
          </a:p>
        </p:txBody>
      </p:sp>
    </p:spTree>
    <p:extLst>
      <p:ext uri="{BB962C8B-B14F-4D97-AF65-F5344CB8AC3E}">
        <p14:creationId xmlns:p14="http://schemas.microsoft.com/office/powerpoint/2010/main" val="21866943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Impacts of Unconscious Bias - </a:t>
            </a:r>
            <a:r>
              <a:rPr lang="en-US" dirty="0" smtClean="0"/>
              <a:t>Discrimination</a:t>
            </a:r>
            <a:endParaRPr lang="en-US" dirty="0"/>
          </a:p>
        </p:txBody>
      </p:sp>
      <p:sp>
        <p:nvSpPr>
          <p:cNvPr id="3" name="Slide Number Placeholder 2"/>
          <p:cNvSpPr>
            <a:spLocks noGrp="1"/>
          </p:cNvSpPr>
          <p:nvPr>
            <p:ph type="sldNum" sz="quarter" idx="4"/>
          </p:nvPr>
        </p:nvSpPr>
        <p:spPr/>
        <p:txBody>
          <a:bodyPr/>
          <a:lstStyle/>
          <a:p>
            <a:fld id="{1E5366A3-0E00-430A-B059-971E374C0C45}" type="slidenum">
              <a:rPr lang="en-US" smtClean="0"/>
              <a:pPr/>
              <a:t>15</a:t>
            </a:fld>
            <a:endParaRPr lang="en-US" normalizeH="1" dirty="0"/>
          </a:p>
        </p:txBody>
      </p:sp>
      <p:sp>
        <p:nvSpPr>
          <p:cNvPr id="4" name="Text Placeholder 3"/>
          <p:cNvSpPr>
            <a:spLocks noGrp="1"/>
          </p:cNvSpPr>
          <p:nvPr>
            <p:ph type="body" sz="quarter" idx="15"/>
          </p:nvPr>
        </p:nvSpPr>
        <p:spPr>
          <a:xfrm>
            <a:off x="457629" y="1639887"/>
            <a:ext cx="11267641" cy="4742439"/>
          </a:xfrm>
        </p:spPr>
        <p:txBody>
          <a:bodyPr/>
          <a:lstStyle/>
          <a:p>
            <a:r>
              <a:rPr lang="en-US" sz="2400" b="1" dirty="0" smtClean="0"/>
              <a:t>Discrimination </a:t>
            </a:r>
            <a:r>
              <a:rPr lang="en-US" sz="2400" dirty="0" smtClean="0"/>
              <a:t>is the unfair or prejudicial treatment of people and groups based on characteristics such as race, age, gender, sexual orientation, disability, etc. </a:t>
            </a:r>
          </a:p>
          <a:p>
            <a:endParaRPr lang="en-US" sz="2400" b="1" dirty="0" smtClean="0"/>
          </a:p>
          <a:p>
            <a:r>
              <a:rPr lang="en-US" sz="2400" b="1" dirty="0" smtClean="0"/>
              <a:t>Ableism </a:t>
            </a:r>
            <a:r>
              <a:rPr lang="en-US" sz="2400" dirty="0" smtClean="0"/>
              <a:t>is discrimination based on how a person may exhibit or seem to show signs of disability.</a:t>
            </a:r>
          </a:p>
          <a:p>
            <a:endParaRPr lang="en-US" sz="2400" b="1" dirty="0"/>
          </a:p>
          <a:p>
            <a:r>
              <a:rPr lang="en-US" sz="2400" dirty="0" smtClean="0"/>
              <a:t>Examples of Ableism/Disability Discrimination:</a:t>
            </a:r>
          </a:p>
          <a:p>
            <a:pPr marL="342900" indent="-342900">
              <a:buFont typeface="Arial" panose="020B0604020202020204" pitchFamily="34" charset="0"/>
              <a:buChar char="•"/>
            </a:pPr>
            <a:r>
              <a:rPr lang="en-US" sz="2400" dirty="0" smtClean="0"/>
              <a:t>Only having stairs to the main entry of a building</a:t>
            </a:r>
          </a:p>
          <a:p>
            <a:pPr marL="342900" indent="-342900">
              <a:buFont typeface="Arial" panose="020B0604020202020204" pitchFamily="34" charset="0"/>
              <a:buChar char="•"/>
            </a:pPr>
            <a:r>
              <a:rPr lang="en-US" sz="2400" dirty="0" smtClean="0"/>
              <a:t>Refusing to treat patients with a disability</a:t>
            </a:r>
          </a:p>
          <a:p>
            <a:pPr marL="342900" indent="-342900">
              <a:buFont typeface="Arial" panose="020B0604020202020204" pitchFamily="34" charset="0"/>
              <a:buChar char="•"/>
            </a:pPr>
            <a:r>
              <a:rPr lang="en-US" sz="2400" dirty="0" smtClean="0"/>
              <a:t>Not providing effective communication to patients with disabilities </a:t>
            </a:r>
          </a:p>
          <a:p>
            <a:pPr marL="342900" indent="-342900">
              <a:buFont typeface="Arial" panose="020B0604020202020204" pitchFamily="34" charset="0"/>
              <a:buChar char="•"/>
            </a:pPr>
            <a:r>
              <a:rPr lang="en-US" sz="2400" dirty="0" smtClean="0"/>
              <a:t>Making assumptions about the quality of life of a person with a disability</a:t>
            </a:r>
          </a:p>
        </p:txBody>
      </p:sp>
    </p:spTree>
    <p:extLst>
      <p:ext uri="{BB962C8B-B14F-4D97-AF65-F5344CB8AC3E}">
        <p14:creationId xmlns:p14="http://schemas.microsoft.com/office/powerpoint/2010/main" val="16347097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Biases and Disability in Healthcare</a:t>
            </a:r>
            <a:endParaRPr lang="en-US" dirty="0"/>
          </a:p>
        </p:txBody>
      </p:sp>
      <p:sp>
        <p:nvSpPr>
          <p:cNvPr id="3" name="Slide Number Placeholder 2"/>
          <p:cNvSpPr>
            <a:spLocks noGrp="1"/>
          </p:cNvSpPr>
          <p:nvPr>
            <p:ph type="sldNum" sz="quarter" idx="4"/>
          </p:nvPr>
        </p:nvSpPr>
        <p:spPr/>
        <p:txBody>
          <a:bodyPr/>
          <a:lstStyle/>
          <a:p>
            <a:fld id="{1E5366A3-0E00-430A-B059-971E374C0C45}" type="slidenum">
              <a:rPr lang="en-US" smtClean="0"/>
              <a:pPr/>
              <a:t>16</a:t>
            </a:fld>
            <a:endParaRPr lang="en-US" normalizeH="1" dirty="0"/>
          </a:p>
        </p:txBody>
      </p:sp>
      <p:sp>
        <p:nvSpPr>
          <p:cNvPr id="4" name="Text Placeholder 3"/>
          <p:cNvSpPr>
            <a:spLocks noGrp="1"/>
          </p:cNvSpPr>
          <p:nvPr>
            <p:ph type="body" sz="quarter" idx="15"/>
          </p:nvPr>
        </p:nvSpPr>
        <p:spPr/>
        <p:txBody>
          <a:bodyPr/>
          <a:lstStyle/>
          <a:p>
            <a:r>
              <a:rPr lang="en-US" sz="2400" dirty="0" smtClean="0"/>
              <a:t>One recent study surveyed physicians about their perspectives of people with disabilities and found the following:</a:t>
            </a:r>
          </a:p>
          <a:p>
            <a:pPr marL="342900" indent="-342900">
              <a:buFont typeface="Arial" panose="020B0604020202020204" pitchFamily="34" charset="0"/>
              <a:buChar char="•"/>
            </a:pPr>
            <a:r>
              <a:rPr lang="en-US" sz="2400" dirty="0" smtClean="0"/>
              <a:t>Only around half of physicians surveyed “strongly” agreed that they would welcome people with disabilities into their practices.</a:t>
            </a:r>
          </a:p>
          <a:p>
            <a:pPr marL="342900" indent="-342900">
              <a:buFont typeface="Arial" panose="020B0604020202020204" pitchFamily="34" charset="0"/>
              <a:buChar char="•"/>
            </a:pPr>
            <a:r>
              <a:rPr lang="en-US" sz="2400" dirty="0" smtClean="0"/>
              <a:t>More than 4/5 of surveyed physicians indicated that people with significant disability have “worse” quality of life than people without disability.</a:t>
            </a:r>
          </a:p>
          <a:p>
            <a:pPr marL="342900" indent="-342900">
              <a:buFont typeface="Arial" panose="020B0604020202020204" pitchFamily="34" charset="0"/>
              <a:buChar char="•"/>
            </a:pPr>
            <a:r>
              <a:rPr lang="en-US" sz="2400" dirty="0" smtClean="0"/>
              <a:t>Only 2/5 of surveyed physicians indicated that they felt “very confident”</a:t>
            </a:r>
            <a:br>
              <a:rPr lang="en-US" sz="2400" dirty="0" smtClean="0"/>
            </a:br>
            <a:r>
              <a:rPr lang="en-US" sz="2400" dirty="0" smtClean="0"/>
              <a:t>in their ability to provide the same quality of care to people with disabilities that they provide to people without disabilities. </a:t>
            </a:r>
            <a:endParaRPr lang="en-US" sz="2400" dirty="0"/>
          </a:p>
        </p:txBody>
      </p:sp>
    </p:spTree>
    <p:extLst>
      <p:ext uri="{BB962C8B-B14F-4D97-AF65-F5344CB8AC3E}">
        <p14:creationId xmlns:p14="http://schemas.microsoft.com/office/powerpoint/2010/main" val="41295464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Diagnostic Overshadowing</a:t>
            </a:r>
            <a:endParaRPr lang="en-US" dirty="0"/>
          </a:p>
        </p:txBody>
      </p:sp>
      <p:sp>
        <p:nvSpPr>
          <p:cNvPr id="4" name="Slide Number Placeholder 3"/>
          <p:cNvSpPr>
            <a:spLocks noGrp="1"/>
          </p:cNvSpPr>
          <p:nvPr>
            <p:ph type="sldNum" sz="quarter" idx="4"/>
          </p:nvPr>
        </p:nvSpPr>
        <p:spPr/>
        <p:txBody>
          <a:bodyPr/>
          <a:lstStyle/>
          <a:p>
            <a:fld id="{1E5366A3-0E00-430A-B059-971E374C0C45}" type="slidenum">
              <a:rPr lang="en-US" smtClean="0"/>
              <a:pPr/>
              <a:t>17</a:t>
            </a:fld>
            <a:endParaRPr lang="en-US" normalizeH="1" dirty="0"/>
          </a:p>
        </p:txBody>
      </p:sp>
    </p:spTree>
    <p:extLst>
      <p:ext uri="{BB962C8B-B14F-4D97-AF65-F5344CB8AC3E}">
        <p14:creationId xmlns:p14="http://schemas.microsoft.com/office/powerpoint/2010/main" val="206131667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smtClean="0"/>
              <a:t>What is Diagnostic Overshadowing?</a:t>
            </a:r>
            <a:endParaRPr lang="en-US" dirty="0"/>
          </a:p>
        </p:txBody>
      </p:sp>
      <p:sp>
        <p:nvSpPr>
          <p:cNvPr id="4" name="Slide Number Placeholder 3"/>
          <p:cNvSpPr>
            <a:spLocks noGrp="1"/>
          </p:cNvSpPr>
          <p:nvPr>
            <p:ph type="sldNum" sz="quarter" idx="4"/>
          </p:nvPr>
        </p:nvSpPr>
        <p:spPr/>
        <p:txBody>
          <a:bodyPr/>
          <a:lstStyle/>
          <a:p>
            <a:fld id="{1E5366A3-0E00-430A-B059-971E374C0C45}" type="slidenum">
              <a:rPr lang="en-US" smtClean="0"/>
              <a:pPr/>
              <a:t>18</a:t>
            </a:fld>
            <a:endParaRPr lang="en-US" normalizeH="1" dirty="0"/>
          </a:p>
        </p:txBody>
      </p:sp>
      <p:sp>
        <p:nvSpPr>
          <p:cNvPr id="9" name="Text Placeholder 8"/>
          <p:cNvSpPr>
            <a:spLocks noGrp="1"/>
          </p:cNvSpPr>
          <p:nvPr>
            <p:ph type="body" sz="quarter" idx="15"/>
          </p:nvPr>
        </p:nvSpPr>
        <p:spPr/>
        <p:txBody>
          <a:bodyPr/>
          <a:lstStyle/>
          <a:p>
            <a:r>
              <a:rPr lang="en-US" sz="2400" dirty="0"/>
              <a:t>Began as a way of naming the issue of missed diagnoses of mental illnesses in individuals with intellectual disabilities as early as the 1980s. Has grown and expanded over time to include broader definitions such </a:t>
            </a:r>
            <a:r>
              <a:rPr lang="en-US" sz="2400" dirty="0" smtClean="0"/>
              <a:t>as:</a:t>
            </a:r>
            <a:endParaRPr lang="en-US" sz="2400" dirty="0"/>
          </a:p>
          <a:p>
            <a:pPr marL="285750" indent="-285750">
              <a:buFont typeface="Arial" panose="020B0604020202020204" pitchFamily="34" charset="0"/>
              <a:buChar char="•"/>
            </a:pPr>
            <a:r>
              <a:rPr lang="en-US" sz="2400" dirty="0"/>
              <a:t>Misdiagnosis of one physical malady as being caused by a different, already diagnosed physical </a:t>
            </a:r>
            <a:r>
              <a:rPr lang="en-US" sz="2400" dirty="0" smtClean="0"/>
              <a:t>illness</a:t>
            </a:r>
            <a:endParaRPr lang="en-US" sz="2400" baseline="30000" dirty="0"/>
          </a:p>
          <a:p>
            <a:pPr marL="285750" indent="-285750">
              <a:buFont typeface="Arial" panose="020B0604020202020204" pitchFamily="34" charset="0"/>
              <a:buChar char="•"/>
            </a:pPr>
            <a:r>
              <a:rPr lang="en-US" sz="2400" dirty="0"/>
              <a:t>When symptoms arising from physical or mental health problems are misattributed to an individual’s learning </a:t>
            </a:r>
            <a:r>
              <a:rPr lang="en-US" sz="2400" dirty="0" smtClean="0"/>
              <a:t>disability</a:t>
            </a:r>
            <a:endParaRPr lang="en-US" sz="2400" baseline="30000" dirty="0"/>
          </a:p>
          <a:p>
            <a:pPr marL="285750" indent="-285750">
              <a:buFont typeface="Arial" panose="020B0604020202020204" pitchFamily="34" charset="0"/>
              <a:buChar char="•"/>
            </a:pPr>
            <a:r>
              <a:rPr lang="en-US" sz="2400" dirty="0"/>
              <a:t>Process by which a person with mental illness receives inadequate treatment because their physical symptoms are misattributed to the mental </a:t>
            </a:r>
            <a:r>
              <a:rPr lang="en-US" sz="2400" dirty="0" smtClean="0"/>
              <a:t>illness</a:t>
            </a:r>
            <a:endParaRPr lang="en-US" sz="2400" baseline="30000" dirty="0"/>
          </a:p>
          <a:p>
            <a:pPr marL="285750" indent="-285750">
              <a:buFont typeface="Arial" panose="020B0604020202020204" pitchFamily="34" charset="0"/>
              <a:buChar char="•"/>
            </a:pPr>
            <a:r>
              <a:rPr lang="en-US" sz="2400" dirty="0"/>
              <a:t>Attribution of symptoms to an existing diagnosis rather than a potential co-morbid </a:t>
            </a:r>
            <a:r>
              <a:rPr lang="en-US" sz="2400" dirty="0" smtClean="0"/>
              <a:t>condition</a:t>
            </a:r>
            <a:endParaRPr lang="en-US" sz="2400" baseline="30000" dirty="0"/>
          </a:p>
          <a:p>
            <a:endParaRPr lang="en-US" dirty="0"/>
          </a:p>
        </p:txBody>
      </p:sp>
    </p:spTree>
    <p:extLst>
      <p:ext uri="{BB962C8B-B14F-4D97-AF65-F5344CB8AC3E}">
        <p14:creationId xmlns:p14="http://schemas.microsoft.com/office/powerpoint/2010/main" val="316002804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Placeholder 16" descr="A young girl with long brownhair is sitting in a wheelchair on an indoor court, smiling. "/>
          <p:cNvPicPr>
            <a:picLocks noGrp="1" noChangeAspect="1"/>
          </p:cNvPicPr>
          <p:nvPr>
            <p:ph type="pic" sz="quarter" idx="17"/>
          </p:nvPr>
        </p:nvPicPr>
        <p:blipFill>
          <a:blip r:embed="rId2">
            <a:extLst>
              <a:ext uri="{28A0092B-C50C-407E-A947-70E740481C1C}">
                <a14:useLocalDpi xmlns:a14="http://schemas.microsoft.com/office/drawing/2010/main" val="0"/>
              </a:ext>
            </a:extLst>
          </a:blip>
          <a:srcRect t="11585" b="11585"/>
          <a:stretch>
            <a:fillRect/>
          </a:stretch>
        </p:blipFill>
        <p:spPr/>
      </p:pic>
      <p:sp>
        <p:nvSpPr>
          <p:cNvPr id="2" name="Title 1"/>
          <p:cNvSpPr>
            <a:spLocks noGrp="1"/>
          </p:cNvSpPr>
          <p:nvPr>
            <p:ph type="title"/>
          </p:nvPr>
        </p:nvSpPr>
        <p:spPr/>
        <p:txBody>
          <a:bodyPr/>
          <a:lstStyle/>
          <a:p>
            <a:r>
              <a:rPr lang="en-US" dirty="0" smtClean="0"/>
              <a:t>Who Diagnostic Overshadowing Impacts</a:t>
            </a:r>
            <a:endParaRPr lang="en-US" dirty="0"/>
          </a:p>
        </p:txBody>
      </p:sp>
      <p:sp>
        <p:nvSpPr>
          <p:cNvPr id="3" name="Slide Number Placeholder 2"/>
          <p:cNvSpPr>
            <a:spLocks noGrp="1"/>
          </p:cNvSpPr>
          <p:nvPr>
            <p:ph type="sldNum" sz="quarter" idx="4"/>
          </p:nvPr>
        </p:nvSpPr>
        <p:spPr/>
        <p:txBody>
          <a:bodyPr/>
          <a:lstStyle/>
          <a:p>
            <a:fld id="{1E5366A3-0E00-430A-B059-971E374C0C45}" type="slidenum">
              <a:rPr lang="en-US" smtClean="0"/>
              <a:pPr/>
              <a:t>19</a:t>
            </a:fld>
            <a:endParaRPr lang="en-US" normalizeH="1" dirty="0"/>
          </a:p>
        </p:txBody>
      </p:sp>
      <p:sp>
        <p:nvSpPr>
          <p:cNvPr id="4" name="Text Placeholder 3"/>
          <p:cNvSpPr>
            <a:spLocks noGrp="1"/>
          </p:cNvSpPr>
          <p:nvPr>
            <p:ph type="body" sz="quarter" idx="15"/>
          </p:nvPr>
        </p:nvSpPr>
        <p:spPr>
          <a:xfrm>
            <a:off x="465772" y="1938219"/>
            <a:ext cx="5503227" cy="3311196"/>
          </a:xfrm>
        </p:spPr>
        <p:txBody>
          <a:bodyPr/>
          <a:lstStyle/>
          <a:p>
            <a:r>
              <a:rPr lang="en-US" sz="2400" dirty="0"/>
              <a:t>Diagnostic overshadowing can impact the interactions of clinicians with patients of all ages who have physical disabilities or preexisting conditions (such as autism, mobility disabilities, </a:t>
            </a:r>
            <a:r>
              <a:rPr lang="en-US" sz="2400" dirty="0" smtClean="0"/>
              <a:t>mental health conditions, or neurological disabilities) </a:t>
            </a:r>
            <a:r>
              <a:rPr lang="en-US" sz="2400" dirty="0"/>
              <a:t>as well as patients with conditions or characteristics such as </a:t>
            </a:r>
            <a:r>
              <a:rPr lang="en-US" sz="2400" dirty="0" smtClean="0"/>
              <a:t>LBGTQA+ </a:t>
            </a:r>
            <a:r>
              <a:rPr lang="en-US" sz="2400" dirty="0"/>
              <a:t>identities, history of substance abuse, low health literacy, and obesity.</a:t>
            </a:r>
            <a:r>
              <a:rPr lang="en-US" sz="2400" baseline="30000" dirty="0"/>
              <a:t> </a:t>
            </a:r>
          </a:p>
          <a:p>
            <a:r>
              <a:rPr lang="en-US" sz="2400" dirty="0"/>
              <a:t> </a:t>
            </a:r>
            <a:endParaRPr lang="en-US" dirty="0"/>
          </a:p>
        </p:txBody>
      </p:sp>
    </p:spTree>
    <p:extLst>
      <p:ext uri="{BB962C8B-B14F-4D97-AF65-F5344CB8AC3E}">
        <p14:creationId xmlns:p14="http://schemas.microsoft.com/office/powerpoint/2010/main" val="23789787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3CE751D-53F3-E797-570A-76588E00010A}"/>
              </a:ext>
            </a:extLst>
          </p:cNvPr>
          <p:cNvSpPr>
            <a:spLocks noGrp="1"/>
          </p:cNvSpPr>
          <p:nvPr>
            <p:ph type="title"/>
          </p:nvPr>
        </p:nvSpPr>
        <p:spPr/>
        <p:txBody>
          <a:bodyPr/>
          <a:lstStyle/>
          <a:p>
            <a:r>
              <a:rPr lang="en-US" dirty="0" smtClean="0"/>
              <a:t>Presentation outline</a:t>
            </a:r>
            <a:endParaRPr lang="en-US" dirty="0"/>
          </a:p>
        </p:txBody>
      </p:sp>
      <p:sp>
        <p:nvSpPr>
          <p:cNvPr id="13" name="Slide Number Placeholder 12">
            <a:extLst>
              <a:ext uri="{FF2B5EF4-FFF2-40B4-BE49-F238E27FC236}">
                <a16:creationId xmlns:a16="http://schemas.microsoft.com/office/drawing/2014/main" id="{F1C4366A-761F-6259-A260-E01EF6A5B6CD}"/>
              </a:ext>
            </a:extLst>
          </p:cNvPr>
          <p:cNvSpPr>
            <a:spLocks noGrp="1"/>
          </p:cNvSpPr>
          <p:nvPr>
            <p:ph type="sldNum" sz="quarter" idx="4"/>
          </p:nvPr>
        </p:nvSpPr>
        <p:spPr/>
        <p:txBody>
          <a:bodyPr/>
          <a:lstStyle/>
          <a:p>
            <a:fld id="{1E5366A3-0E00-430A-B059-971E374C0C45}" type="slidenum">
              <a:rPr lang="en-US" smtClean="0"/>
              <a:pPr/>
              <a:t>2</a:t>
            </a:fld>
            <a:endParaRPr lang="en-US" normalizeH="1" dirty="0"/>
          </a:p>
        </p:txBody>
      </p:sp>
      <p:sp>
        <p:nvSpPr>
          <p:cNvPr id="8" name="Text Placeholder 7">
            <a:extLst>
              <a:ext uri="{FF2B5EF4-FFF2-40B4-BE49-F238E27FC236}">
                <a16:creationId xmlns:a16="http://schemas.microsoft.com/office/drawing/2014/main" id="{3966D07E-649F-74E9-7128-E012E87B8EC6}"/>
              </a:ext>
            </a:extLst>
          </p:cNvPr>
          <p:cNvSpPr>
            <a:spLocks noGrp="1"/>
          </p:cNvSpPr>
          <p:nvPr>
            <p:ph type="body" sz="quarter" idx="4294967295"/>
          </p:nvPr>
        </p:nvSpPr>
        <p:spPr>
          <a:xfrm>
            <a:off x="760625" y="1441523"/>
            <a:ext cx="10661650" cy="4657351"/>
          </a:xfrm>
        </p:spPr>
        <p:txBody>
          <a:bodyPr/>
          <a:lstStyle/>
          <a:p>
            <a:pPr marL="457200" indent="-457200">
              <a:buAutoNum type="arabicPeriod"/>
            </a:pPr>
            <a:r>
              <a:rPr lang="en-US" sz="2400" dirty="0" smtClean="0">
                <a:solidFill>
                  <a:schemeClr val="tx1"/>
                </a:solidFill>
              </a:rPr>
              <a:t>Introduction to Unconscious Bias</a:t>
            </a:r>
          </a:p>
          <a:p>
            <a:pPr marL="862013" lvl="1" indent="-457200">
              <a:buAutoNum type="arabicPeriod"/>
            </a:pPr>
            <a:r>
              <a:rPr lang="en-US" sz="2400" dirty="0" smtClean="0"/>
              <a:t>Types of Bias</a:t>
            </a:r>
          </a:p>
          <a:p>
            <a:pPr marL="862013" lvl="1" indent="-457200">
              <a:buAutoNum type="arabicPeriod"/>
            </a:pPr>
            <a:r>
              <a:rPr lang="en-US" sz="2400" dirty="0" smtClean="0">
                <a:solidFill>
                  <a:schemeClr val="tx1"/>
                </a:solidFill>
              </a:rPr>
              <a:t>Bias and Disability</a:t>
            </a:r>
          </a:p>
          <a:p>
            <a:pPr marL="457200" indent="-457200">
              <a:buAutoNum type="arabicPeriod"/>
            </a:pPr>
            <a:r>
              <a:rPr lang="en-US" sz="2400" dirty="0" smtClean="0"/>
              <a:t>Diagnostic Overshadowing</a:t>
            </a:r>
          </a:p>
          <a:p>
            <a:pPr marL="862013" lvl="1" indent="-457200">
              <a:buAutoNum type="arabicPeriod"/>
            </a:pPr>
            <a:r>
              <a:rPr lang="en-US" sz="2400" dirty="0" smtClean="0">
                <a:solidFill>
                  <a:schemeClr val="tx1"/>
                </a:solidFill>
              </a:rPr>
              <a:t>Case Examples</a:t>
            </a:r>
          </a:p>
          <a:p>
            <a:pPr marL="862013" lvl="1" indent="-457200">
              <a:buAutoNum type="arabicPeriod"/>
            </a:pPr>
            <a:r>
              <a:rPr lang="en-US" sz="2400" dirty="0" smtClean="0"/>
              <a:t>Strategies to Overcome Diagnostic Overshadowing</a:t>
            </a:r>
            <a:endParaRPr lang="en-US" sz="2400" dirty="0">
              <a:solidFill>
                <a:schemeClr val="tx1"/>
              </a:solidFill>
            </a:endParaRPr>
          </a:p>
        </p:txBody>
      </p:sp>
    </p:spTree>
    <p:extLst>
      <p:ext uri="{BB962C8B-B14F-4D97-AF65-F5344CB8AC3E}">
        <p14:creationId xmlns:p14="http://schemas.microsoft.com/office/powerpoint/2010/main" val="16899368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dirty="0" smtClean="0"/>
              <a:t>Diagnostic Overshadowing and Bias</a:t>
            </a:r>
            <a:endParaRPr lang="en-US" dirty="0"/>
          </a:p>
        </p:txBody>
      </p:sp>
      <p:sp>
        <p:nvSpPr>
          <p:cNvPr id="5" name="Slide Number Placeholder 4"/>
          <p:cNvSpPr>
            <a:spLocks noGrp="1"/>
          </p:cNvSpPr>
          <p:nvPr>
            <p:ph type="sldNum" sz="quarter" idx="4"/>
          </p:nvPr>
        </p:nvSpPr>
        <p:spPr/>
        <p:txBody>
          <a:bodyPr/>
          <a:lstStyle/>
          <a:p>
            <a:fld id="{1E5366A3-0E00-430A-B059-971E374C0C45}" type="slidenum">
              <a:rPr lang="en-US" smtClean="0"/>
              <a:pPr/>
              <a:t>20</a:t>
            </a:fld>
            <a:endParaRPr lang="en-US" normalizeH="1" dirty="0"/>
          </a:p>
        </p:txBody>
      </p:sp>
      <p:sp>
        <p:nvSpPr>
          <p:cNvPr id="6" name="Text Placeholder 5"/>
          <p:cNvSpPr>
            <a:spLocks noGrp="1"/>
          </p:cNvSpPr>
          <p:nvPr>
            <p:ph type="body" sz="quarter" idx="15"/>
          </p:nvPr>
        </p:nvSpPr>
        <p:spPr>
          <a:xfrm>
            <a:off x="457631" y="2311888"/>
            <a:ext cx="5513387" cy="3311197"/>
          </a:xfrm>
        </p:spPr>
        <p:txBody>
          <a:bodyPr/>
          <a:lstStyle/>
          <a:p>
            <a:r>
              <a:rPr lang="en-US" sz="2400" dirty="0"/>
              <a:t>Diagnostic overshadowing stems from </a:t>
            </a:r>
            <a:r>
              <a:rPr lang="en-US" sz="2400" dirty="0" smtClean="0"/>
              <a:t>cognitive/unconscious bias </a:t>
            </a:r>
            <a:r>
              <a:rPr lang="en-US" sz="2400" dirty="0"/>
              <a:t>and is one factor that can contribute to health inequities for people with conditions or characteristics that may result in diagnostic overshadowing. </a:t>
            </a:r>
          </a:p>
          <a:p>
            <a:endParaRPr lang="en-US" dirty="0"/>
          </a:p>
        </p:txBody>
      </p:sp>
      <p:pic>
        <p:nvPicPr>
          <p:cNvPr id="14" name="Picture 2" descr="Colorful silhouettes of heads overlap with images in the area of the skull where the brain would be, such as gears and messy lines to demonstrate difficulty in thinking and how our brains are programmed to process information. "/>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647497" y="1706433"/>
            <a:ext cx="5544503" cy="369633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spTree>
    <p:extLst>
      <p:ext uri="{BB962C8B-B14F-4D97-AF65-F5344CB8AC3E}">
        <p14:creationId xmlns:p14="http://schemas.microsoft.com/office/powerpoint/2010/main" val="42583780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Consequences of Diagnostic Overshadowing</a:t>
            </a:r>
            <a:endParaRPr lang="en-US" dirty="0"/>
          </a:p>
        </p:txBody>
      </p:sp>
      <p:sp>
        <p:nvSpPr>
          <p:cNvPr id="3" name="Slide Number Placeholder 2"/>
          <p:cNvSpPr>
            <a:spLocks noGrp="1"/>
          </p:cNvSpPr>
          <p:nvPr>
            <p:ph type="sldNum" sz="quarter" idx="4"/>
          </p:nvPr>
        </p:nvSpPr>
        <p:spPr/>
        <p:txBody>
          <a:bodyPr/>
          <a:lstStyle/>
          <a:p>
            <a:fld id="{1E5366A3-0E00-430A-B059-971E374C0C45}" type="slidenum">
              <a:rPr lang="en-US" smtClean="0"/>
              <a:pPr/>
              <a:t>21</a:t>
            </a:fld>
            <a:endParaRPr lang="en-US" normalizeH="1" dirty="0"/>
          </a:p>
        </p:txBody>
      </p:sp>
      <p:sp>
        <p:nvSpPr>
          <p:cNvPr id="4" name="Text Placeholder 3"/>
          <p:cNvSpPr>
            <a:spLocks noGrp="1"/>
          </p:cNvSpPr>
          <p:nvPr>
            <p:ph type="body" sz="quarter" idx="15"/>
          </p:nvPr>
        </p:nvSpPr>
        <p:spPr/>
        <p:txBody>
          <a:bodyPr/>
          <a:lstStyle/>
          <a:p>
            <a:r>
              <a:rPr lang="en-US" sz="2400" dirty="0"/>
              <a:t>Some potential consequences of diagnostic overshadowing can include, but are not limited to:</a:t>
            </a:r>
          </a:p>
          <a:p>
            <a:pPr marL="285750" indent="-285750">
              <a:buFont typeface="Arial" panose="020B0604020202020204" pitchFamily="34" charset="0"/>
              <a:buChar char="•"/>
            </a:pPr>
            <a:r>
              <a:rPr lang="en-US" sz="2400" dirty="0"/>
              <a:t>Worsening physical conditions</a:t>
            </a:r>
          </a:p>
          <a:p>
            <a:pPr marL="285750" indent="-285750">
              <a:buFont typeface="Arial" panose="020B0604020202020204" pitchFamily="34" charset="0"/>
              <a:buChar char="•"/>
            </a:pPr>
            <a:r>
              <a:rPr lang="en-US" sz="2400" dirty="0"/>
              <a:t>Decreased willingness on the part of the patient to seek care for ailments they fear may not be taken seriously</a:t>
            </a:r>
          </a:p>
          <a:p>
            <a:pPr marL="285750" indent="-285750">
              <a:buFont typeface="Arial" panose="020B0604020202020204" pitchFamily="34" charset="0"/>
              <a:buChar char="•"/>
            </a:pPr>
            <a:r>
              <a:rPr lang="en-US" sz="2400" dirty="0"/>
              <a:t>Significant impact on quality of life for patients</a:t>
            </a:r>
          </a:p>
          <a:p>
            <a:pPr marL="285750" indent="-285750">
              <a:buFont typeface="Arial" panose="020B0604020202020204" pitchFamily="34" charset="0"/>
              <a:buChar char="•"/>
            </a:pPr>
            <a:r>
              <a:rPr lang="en-US" sz="2400" dirty="0"/>
              <a:t>Delays in diagnosis or treatment of new or other co-morbid conditions</a:t>
            </a:r>
          </a:p>
          <a:p>
            <a:pPr marL="285750" indent="-285750">
              <a:buFont typeface="Arial" panose="020B0604020202020204" pitchFamily="34" charset="0"/>
              <a:buChar char="•"/>
            </a:pPr>
            <a:r>
              <a:rPr lang="en-US" sz="2400" dirty="0"/>
              <a:t>Unnecessary or unsafe care or treatment</a:t>
            </a:r>
          </a:p>
          <a:p>
            <a:pPr marL="285750" indent="-285750">
              <a:buFont typeface="Arial" panose="020B0604020202020204" pitchFamily="34" charset="0"/>
              <a:buChar char="•"/>
            </a:pPr>
            <a:r>
              <a:rPr lang="en-US" sz="2400" dirty="0"/>
              <a:t>Inequities in care and/or health outcomes</a:t>
            </a:r>
          </a:p>
          <a:p>
            <a:pPr marL="285750" indent="-285750">
              <a:buFont typeface="Arial" panose="020B0604020202020204" pitchFamily="34" charset="0"/>
              <a:buChar char="•"/>
            </a:pPr>
            <a:r>
              <a:rPr lang="en-US" sz="2400" dirty="0"/>
              <a:t>Death</a:t>
            </a:r>
          </a:p>
          <a:p>
            <a:endParaRPr lang="en-US" dirty="0" smtClean="0"/>
          </a:p>
          <a:p>
            <a:endParaRPr lang="en-US" dirty="0"/>
          </a:p>
        </p:txBody>
      </p:sp>
    </p:spTree>
    <p:extLst>
      <p:ext uri="{BB962C8B-B14F-4D97-AF65-F5344CB8AC3E}">
        <p14:creationId xmlns:p14="http://schemas.microsoft.com/office/powerpoint/2010/main" val="105121705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Case Example – Mental Health</a:t>
            </a:r>
            <a:endParaRPr lang="en-US" dirty="0"/>
          </a:p>
        </p:txBody>
      </p:sp>
      <p:sp>
        <p:nvSpPr>
          <p:cNvPr id="3" name="Slide Number Placeholder 2"/>
          <p:cNvSpPr>
            <a:spLocks noGrp="1"/>
          </p:cNvSpPr>
          <p:nvPr>
            <p:ph type="sldNum" sz="quarter" idx="4"/>
          </p:nvPr>
        </p:nvSpPr>
        <p:spPr/>
        <p:txBody>
          <a:bodyPr/>
          <a:lstStyle/>
          <a:p>
            <a:fld id="{1E5366A3-0E00-430A-B059-971E374C0C45}" type="slidenum">
              <a:rPr lang="en-US" smtClean="0"/>
              <a:pPr/>
              <a:t>22</a:t>
            </a:fld>
            <a:endParaRPr lang="en-US" normalizeH="1" dirty="0"/>
          </a:p>
        </p:txBody>
      </p:sp>
      <p:sp>
        <p:nvSpPr>
          <p:cNvPr id="4" name="Text Placeholder 3"/>
          <p:cNvSpPr>
            <a:spLocks noGrp="1"/>
          </p:cNvSpPr>
          <p:nvPr>
            <p:ph type="body" sz="quarter" idx="15"/>
          </p:nvPr>
        </p:nvSpPr>
        <p:spPr/>
        <p:txBody>
          <a:bodyPr/>
          <a:lstStyle/>
          <a:p>
            <a:r>
              <a:rPr lang="en-US" sz="2400" dirty="0" smtClean="0"/>
              <a:t>Patient with multiple mental illness diagnoses, including borderline personality disorder and a history of eating disorder. Patient also has history of migraines and Raynaud’s Syndrome (restriction of blood flow to fingers and toes). </a:t>
            </a:r>
          </a:p>
          <a:p>
            <a:endParaRPr lang="en-US" sz="2400" dirty="0"/>
          </a:p>
          <a:p>
            <a:r>
              <a:rPr lang="en-US" sz="2400" dirty="0" smtClean="0"/>
              <a:t>Situation 1: </a:t>
            </a:r>
          </a:p>
          <a:p>
            <a:pPr marL="342900" indent="-342900">
              <a:buFont typeface="Arial" panose="020B0604020202020204" pitchFamily="34" charset="0"/>
              <a:buChar char="•"/>
            </a:pPr>
            <a:r>
              <a:rPr lang="en-US" sz="2400" dirty="0" smtClean="0"/>
              <a:t>Patient began having episodes of crushing chest pain</a:t>
            </a:r>
          </a:p>
          <a:p>
            <a:pPr marL="342900" indent="-342900">
              <a:buFont typeface="Arial" panose="020B0604020202020204" pitchFamily="34" charset="0"/>
              <a:buChar char="•"/>
            </a:pPr>
            <a:r>
              <a:rPr lang="en-US" sz="2400" dirty="0" smtClean="0"/>
              <a:t>Emergency Department (ED) ruled out heart attack</a:t>
            </a:r>
          </a:p>
          <a:p>
            <a:pPr marL="342900" indent="-342900">
              <a:buFont typeface="Arial" panose="020B0604020202020204" pitchFamily="34" charset="0"/>
              <a:buChar char="•"/>
            </a:pPr>
            <a:r>
              <a:rPr lang="en-US" sz="2400" dirty="0" smtClean="0"/>
              <a:t>Follow up with cardiologist who indicated that the chest pain was due to anxiety after spending “only 5 minutes” with the patient in the exam room</a:t>
            </a:r>
            <a:endParaRPr lang="en-US" sz="2400" dirty="0"/>
          </a:p>
        </p:txBody>
      </p:sp>
    </p:spTree>
    <p:extLst>
      <p:ext uri="{BB962C8B-B14F-4D97-AF65-F5344CB8AC3E}">
        <p14:creationId xmlns:p14="http://schemas.microsoft.com/office/powerpoint/2010/main" val="3173340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Case Example – Mental </a:t>
            </a:r>
            <a:r>
              <a:rPr lang="en-US" dirty="0" smtClean="0"/>
              <a:t>Health - 2</a:t>
            </a:r>
            <a:endParaRPr lang="en-US" dirty="0"/>
          </a:p>
        </p:txBody>
      </p:sp>
      <p:sp>
        <p:nvSpPr>
          <p:cNvPr id="3" name="Slide Number Placeholder 2"/>
          <p:cNvSpPr>
            <a:spLocks noGrp="1"/>
          </p:cNvSpPr>
          <p:nvPr>
            <p:ph type="sldNum" sz="quarter" idx="4"/>
          </p:nvPr>
        </p:nvSpPr>
        <p:spPr/>
        <p:txBody>
          <a:bodyPr/>
          <a:lstStyle/>
          <a:p>
            <a:fld id="{1E5366A3-0E00-430A-B059-971E374C0C45}" type="slidenum">
              <a:rPr lang="en-US" smtClean="0"/>
              <a:pPr/>
              <a:t>23</a:t>
            </a:fld>
            <a:endParaRPr lang="en-US" normalizeH="1" dirty="0"/>
          </a:p>
        </p:txBody>
      </p:sp>
      <p:sp>
        <p:nvSpPr>
          <p:cNvPr id="4" name="Text Placeholder 3"/>
          <p:cNvSpPr>
            <a:spLocks noGrp="1"/>
          </p:cNvSpPr>
          <p:nvPr>
            <p:ph type="body" sz="quarter" idx="15"/>
          </p:nvPr>
        </p:nvSpPr>
        <p:spPr/>
        <p:txBody>
          <a:bodyPr/>
          <a:lstStyle/>
          <a:p>
            <a:r>
              <a:rPr lang="en-US" sz="2400" dirty="0" smtClean="0"/>
              <a:t>This patient sought a second opinion, which resulted in a diagnosis of an uncommon form of decreased blood flow to the heart called </a:t>
            </a:r>
            <a:r>
              <a:rPr lang="en-US" sz="2400" dirty="0" err="1" smtClean="0"/>
              <a:t>Prinzmetal’s</a:t>
            </a:r>
            <a:r>
              <a:rPr lang="en-US" sz="2400" dirty="0" smtClean="0"/>
              <a:t> Angina. </a:t>
            </a:r>
          </a:p>
          <a:p>
            <a:endParaRPr lang="en-US" sz="2400" dirty="0"/>
          </a:p>
          <a:p>
            <a:r>
              <a:rPr lang="en-US" sz="2400" dirty="0" smtClean="0"/>
              <a:t>Patient started treatment with medications which quickly resulted in a decrease of both the frequency and severity of chest pain attacks. </a:t>
            </a:r>
            <a:endParaRPr lang="en-US" sz="2400" dirty="0"/>
          </a:p>
        </p:txBody>
      </p:sp>
    </p:spTree>
    <p:extLst>
      <p:ext uri="{BB962C8B-B14F-4D97-AF65-F5344CB8AC3E}">
        <p14:creationId xmlns:p14="http://schemas.microsoft.com/office/powerpoint/2010/main" val="17018275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Case Example – Mental </a:t>
            </a:r>
            <a:r>
              <a:rPr lang="en-US" dirty="0" smtClean="0"/>
              <a:t>Health - 3</a:t>
            </a:r>
            <a:endParaRPr lang="en-US" dirty="0"/>
          </a:p>
        </p:txBody>
      </p:sp>
      <p:sp>
        <p:nvSpPr>
          <p:cNvPr id="3" name="Slide Number Placeholder 2"/>
          <p:cNvSpPr>
            <a:spLocks noGrp="1"/>
          </p:cNvSpPr>
          <p:nvPr>
            <p:ph type="sldNum" sz="quarter" idx="4"/>
          </p:nvPr>
        </p:nvSpPr>
        <p:spPr/>
        <p:txBody>
          <a:bodyPr/>
          <a:lstStyle/>
          <a:p>
            <a:fld id="{1E5366A3-0E00-430A-B059-971E374C0C45}" type="slidenum">
              <a:rPr lang="en-US" smtClean="0"/>
              <a:pPr/>
              <a:t>24</a:t>
            </a:fld>
            <a:endParaRPr lang="en-US" normalizeH="1" dirty="0"/>
          </a:p>
        </p:txBody>
      </p:sp>
      <p:sp>
        <p:nvSpPr>
          <p:cNvPr id="4" name="Text Placeholder 3"/>
          <p:cNvSpPr>
            <a:spLocks noGrp="1"/>
          </p:cNvSpPr>
          <p:nvPr>
            <p:ph type="body" sz="quarter" idx="15"/>
          </p:nvPr>
        </p:nvSpPr>
        <p:spPr/>
        <p:txBody>
          <a:bodyPr/>
          <a:lstStyle/>
          <a:p>
            <a:r>
              <a:rPr lang="en-US" sz="2400" dirty="0" smtClean="0"/>
              <a:t>Situation 2</a:t>
            </a:r>
          </a:p>
          <a:p>
            <a:pPr marL="342900" indent="-342900">
              <a:buFont typeface="Arial" panose="020B0604020202020204" pitchFamily="34" charset="0"/>
              <a:buChar char="•"/>
            </a:pPr>
            <a:r>
              <a:rPr lang="en-US" sz="2400" dirty="0" smtClean="0"/>
              <a:t>Patient began to frequently feel nauseated with stomach pain. </a:t>
            </a:r>
          </a:p>
          <a:p>
            <a:pPr marL="342900" indent="-342900">
              <a:buFont typeface="Arial" panose="020B0604020202020204" pitchFamily="34" charset="0"/>
              <a:buChar char="•"/>
            </a:pPr>
            <a:r>
              <a:rPr lang="en-US" sz="2400" dirty="0" smtClean="0"/>
              <a:t>Referred to a gastroenterologist</a:t>
            </a:r>
          </a:p>
          <a:p>
            <a:pPr marL="342900" indent="-342900">
              <a:buFont typeface="Arial" panose="020B0604020202020204" pitchFamily="34" charset="0"/>
              <a:buChar char="•"/>
            </a:pPr>
            <a:r>
              <a:rPr lang="en-US" sz="2400" dirty="0" smtClean="0"/>
              <a:t>Consultation resulted in a diagnosis of Functional Abdominal Pain Syndrome (FAPS)</a:t>
            </a:r>
          </a:p>
          <a:p>
            <a:pPr marL="342900" indent="-342900">
              <a:buFont typeface="Arial" panose="020B0604020202020204" pitchFamily="34" charset="0"/>
              <a:buChar char="•"/>
            </a:pPr>
            <a:r>
              <a:rPr lang="en-US" sz="2400" dirty="0" smtClean="0"/>
              <a:t>Provider told patient she would have to “learn to live with it”</a:t>
            </a:r>
          </a:p>
          <a:p>
            <a:pPr marL="342900" indent="-342900">
              <a:buFont typeface="Arial" panose="020B0604020202020204" pitchFamily="34" charset="0"/>
              <a:buChar char="•"/>
            </a:pPr>
            <a:r>
              <a:rPr lang="en-US" sz="2400" dirty="0" smtClean="0"/>
              <a:t>Patient researched FAPS only to find out that it was classified as a somatization disorder – when a person has a significant focus on physical symptoms to levels that result in major distress and/or problems functioning</a:t>
            </a:r>
            <a:endParaRPr lang="en-US" sz="2400" dirty="0"/>
          </a:p>
        </p:txBody>
      </p:sp>
    </p:spTree>
    <p:extLst>
      <p:ext uri="{BB962C8B-B14F-4D97-AF65-F5344CB8AC3E}">
        <p14:creationId xmlns:p14="http://schemas.microsoft.com/office/powerpoint/2010/main" val="79296515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Case Example – Mental </a:t>
            </a:r>
            <a:r>
              <a:rPr lang="en-US" dirty="0" smtClean="0"/>
              <a:t>Health - 4</a:t>
            </a:r>
            <a:endParaRPr lang="en-US" dirty="0"/>
          </a:p>
        </p:txBody>
      </p:sp>
      <p:sp>
        <p:nvSpPr>
          <p:cNvPr id="3" name="Slide Number Placeholder 2"/>
          <p:cNvSpPr>
            <a:spLocks noGrp="1"/>
          </p:cNvSpPr>
          <p:nvPr>
            <p:ph type="sldNum" sz="quarter" idx="4"/>
          </p:nvPr>
        </p:nvSpPr>
        <p:spPr/>
        <p:txBody>
          <a:bodyPr/>
          <a:lstStyle/>
          <a:p>
            <a:fld id="{1E5366A3-0E00-430A-B059-971E374C0C45}" type="slidenum">
              <a:rPr lang="en-US" smtClean="0"/>
              <a:pPr/>
              <a:t>25</a:t>
            </a:fld>
            <a:endParaRPr lang="en-US" normalizeH="1" dirty="0"/>
          </a:p>
        </p:txBody>
      </p:sp>
      <p:sp>
        <p:nvSpPr>
          <p:cNvPr id="4" name="Text Placeholder 3"/>
          <p:cNvSpPr>
            <a:spLocks noGrp="1"/>
          </p:cNvSpPr>
          <p:nvPr>
            <p:ph type="body" sz="quarter" idx="15"/>
          </p:nvPr>
        </p:nvSpPr>
        <p:spPr/>
        <p:txBody>
          <a:bodyPr/>
          <a:lstStyle/>
          <a:p>
            <a:r>
              <a:rPr lang="en-US" sz="2400" dirty="0" smtClean="0"/>
              <a:t>Patient again sought a second opinion. </a:t>
            </a:r>
          </a:p>
          <a:p>
            <a:endParaRPr lang="en-US" sz="2400" dirty="0"/>
          </a:p>
          <a:p>
            <a:r>
              <a:rPr lang="en-US" sz="2400" dirty="0" smtClean="0"/>
              <a:t>New provider began a series of testing and after a breath test diagnosed small intestinal bacterial overgrowth. </a:t>
            </a:r>
          </a:p>
          <a:p>
            <a:endParaRPr lang="en-US" sz="2400" dirty="0"/>
          </a:p>
          <a:p>
            <a:r>
              <a:rPr lang="en-US" sz="2400" dirty="0" smtClean="0"/>
              <a:t>Patient reports that it took over a year to regain the weight that was lost from these symptoms, and “even longer to confront the emotional toll of having my eating disorder triggered.”</a:t>
            </a:r>
            <a:endParaRPr lang="en-US" sz="2400" dirty="0"/>
          </a:p>
        </p:txBody>
      </p:sp>
    </p:spTree>
    <p:extLst>
      <p:ext uri="{BB962C8B-B14F-4D97-AF65-F5344CB8AC3E}">
        <p14:creationId xmlns:p14="http://schemas.microsoft.com/office/powerpoint/2010/main" val="276813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Case Example – Mental </a:t>
            </a:r>
            <a:r>
              <a:rPr lang="en-US" dirty="0" smtClean="0"/>
              <a:t>Health – What Went Wrong</a:t>
            </a:r>
            <a:endParaRPr lang="en-US" dirty="0"/>
          </a:p>
        </p:txBody>
      </p:sp>
      <p:sp>
        <p:nvSpPr>
          <p:cNvPr id="3" name="Slide Number Placeholder 2"/>
          <p:cNvSpPr>
            <a:spLocks noGrp="1"/>
          </p:cNvSpPr>
          <p:nvPr>
            <p:ph type="sldNum" sz="quarter" idx="4"/>
          </p:nvPr>
        </p:nvSpPr>
        <p:spPr/>
        <p:txBody>
          <a:bodyPr/>
          <a:lstStyle/>
          <a:p>
            <a:fld id="{1E5366A3-0E00-430A-B059-971E374C0C45}" type="slidenum">
              <a:rPr lang="en-US" smtClean="0"/>
              <a:pPr/>
              <a:t>26</a:t>
            </a:fld>
            <a:endParaRPr lang="en-US" normalizeH="1" dirty="0"/>
          </a:p>
        </p:txBody>
      </p:sp>
      <p:sp>
        <p:nvSpPr>
          <p:cNvPr id="4" name="Text Placeholder 3"/>
          <p:cNvSpPr>
            <a:spLocks noGrp="1"/>
          </p:cNvSpPr>
          <p:nvPr>
            <p:ph type="body" sz="quarter" idx="15"/>
          </p:nvPr>
        </p:nvSpPr>
        <p:spPr>
          <a:xfrm>
            <a:off x="457631" y="1985100"/>
            <a:ext cx="5513387" cy="3311197"/>
          </a:xfrm>
        </p:spPr>
        <p:txBody>
          <a:bodyPr/>
          <a:lstStyle/>
          <a:p>
            <a:r>
              <a:rPr lang="en-US" sz="2400" dirty="0" smtClean="0"/>
              <a:t>What types of biases may have contributed to these providers misattributing symptoms to mental health when there were other root causes?</a:t>
            </a:r>
          </a:p>
          <a:p>
            <a:endParaRPr lang="en-US" sz="2400" dirty="0"/>
          </a:p>
          <a:p>
            <a:r>
              <a:rPr lang="en-US" sz="2400" dirty="0" smtClean="0"/>
              <a:t>Prominence of stigma and negative stereotypes around metal health may have overshadowed other potentially relevant medical history. </a:t>
            </a:r>
          </a:p>
          <a:p>
            <a:endParaRPr lang="en-US" sz="2400" dirty="0"/>
          </a:p>
          <a:p>
            <a:endParaRPr lang="en-US" sz="2400" dirty="0"/>
          </a:p>
        </p:txBody>
      </p:sp>
      <p:pic>
        <p:nvPicPr>
          <p:cNvPr id="11" name="Picture 10" descr="A colorful model of the human heart with veins on the outside of the heart model. "/>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97420" y="446592"/>
            <a:ext cx="3830980" cy="5746470"/>
          </a:xfrm>
          <a:prstGeom prst="rect">
            <a:avLst/>
          </a:prstGeom>
        </p:spPr>
      </p:pic>
    </p:spTree>
    <p:extLst>
      <p:ext uri="{BB962C8B-B14F-4D97-AF65-F5344CB8AC3E}">
        <p14:creationId xmlns:p14="http://schemas.microsoft.com/office/powerpoint/2010/main" val="377676810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Case Example – Intellectual Disability</a:t>
            </a:r>
            <a:endParaRPr lang="en-US" dirty="0"/>
          </a:p>
        </p:txBody>
      </p:sp>
      <p:sp>
        <p:nvSpPr>
          <p:cNvPr id="3" name="Slide Number Placeholder 2"/>
          <p:cNvSpPr>
            <a:spLocks noGrp="1"/>
          </p:cNvSpPr>
          <p:nvPr>
            <p:ph type="sldNum" sz="quarter" idx="4"/>
          </p:nvPr>
        </p:nvSpPr>
        <p:spPr/>
        <p:txBody>
          <a:bodyPr/>
          <a:lstStyle/>
          <a:p>
            <a:fld id="{1E5366A3-0E00-430A-B059-971E374C0C45}" type="slidenum">
              <a:rPr lang="en-US" smtClean="0"/>
              <a:pPr/>
              <a:t>27</a:t>
            </a:fld>
            <a:endParaRPr lang="en-US" normalizeH="1" dirty="0"/>
          </a:p>
        </p:txBody>
      </p:sp>
      <p:sp>
        <p:nvSpPr>
          <p:cNvPr id="4" name="Text Placeholder 3"/>
          <p:cNvSpPr>
            <a:spLocks noGrp="1"/>
          </p:cNvSpPr>
          <p:nvPr>
            <p:ph type="body" sz="quarter" idx="15"/>
          </p:nvPr>
        </p:nvSpPr>
        <p:spPr/>
        <p:txBody>
          <a:bodyPr/>
          <a:lstStyle/>
          <a:p>
            <a:r>
              <a:rPr lang="en-US" sz="2400" dirty="0"/>
              <a:t>Patient is a 15 year old female with moderate intellectual disability, presenting with complaints of irritability and anger outbursts that have been ongoing and worsening for the past year. Patient has </a:t>
            </a:r>
            <a:r>
              <a:rPr lang="en-US" sz="2400" dirty="0" smtClean="0"/>
              <a:t>limited </a:t>
            </a:r>
            <a:r>
              <a:rPr lang="en-US" sz="2400" dirty="0"/>
              <a:t>expressive language skills and uses predominantly nonverbal communication</a:t>
            </a:r>
            <a:r>
              <a:rPr lang="en-US" sz="2400" dirty="0" smtClean="0"/>
              <a:t>. </a:t>
            </a:r>
            <a:endParaRPr lang="en-US" sz="2400" dirty="0"/>
          </a:p>
          <a:p>
            <a:pPr marL="342900" indent="-342900">
              <a:buFont typeface="Arial" panose="020B0604020202020204" pitchFamily="34" charset="0"/>
              <a:buChar char="•"/>
            </a:pPr>
            <a:r>
              <a:rPr lang="en-US" sz="2400" dirty="0"/>
              <a:t>Throughout the past year, patient has become increasingly solitary, expressed irritability towards family members and was often late for school. </a:t>
            </a:r>
            <a:endParaRPr lang="en-US" sz="2400" dirty="0" smtClean="0"/>
          </a:p>
          <a:p>
            <a:pPr marL="342900" indent="-342900">
              <a:buFont typeface="Arial" panose="020B0604020202020204" pitchFamily="34" charset="0"/>
              <a:buChar char="•"/>
            </a:pPr>
            <a:r>
              <a:rPr lang="en-US" sz="2400" dirty="0" smtClean="0"/>
              <a:t>Parents </a:t>
            </a:r>
            <a:r>
              <a:rPr lang="en-US" sz="2400" dirty="0"/>
              <a:t>observed strange behavioral changes such as the patient preferring to be alone in the bathroom for long amounts of time. </a:t>
            </a:r>
            <a:endParaRPr lang="en-US" sz="2400" dirty="0" smtClean="0"/>
          </a:p>
          <a:p>
            <a:pPr marL="342900" indent="-342900">
              <a:buFont typeface="Arial" panose="020B0604020202020204" pitchFamily="34" charset="0"/>
              <a:buChar char="•"/>
            </a:pPr>
            <a:r>
              <a:rPr lang="en-US" sz="2400" dirty="0" smtClean="0"/>
              <a:t>Attempts </a:t>
            </a:r>
            <a:r>
              <a:rPr lang="en-US" sz="2400" dirty="0"/>
              <a:t>to increase punctuality or redirect from the bathroom to other tasks resulted in tantrums, anger outbursts and self-injurious behaviors. </a:t>
            </a:r>
          </a:p>
        </p:txBody>
      </p:sp>
    </p:spTree>
    <p:extLst>
      <p:ext uri="{BB962C8B-B14F-4D97-AF65-F5344CB8AC3E}">
        <p14:creationId xmlns:p14="http://schemas.microsoft.com/office/powerpoint/2010/main" val="363270475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Case Example – Intellectual </a:t>
            </a:r>
            <a:r>
              <a:rPr lang="en-US" dirty="0" smtClean="0"/>
              <a:t>Disability - 2</a:t>
            </a:r>
            <a:endParaRPr lang="en-US" dirty="0"/>
          </a:p>
        </p:txBody>
      </p:sp>
      <p:sp>
        <p:nvSpPr>
          <p:cNvPr id="3" name="Slide Number Placeholder 2"/>
          <p:cNvSpPr>
            <a:spLocks noGrp="1"/>
          </p:cNvSpPr>
          <p:nvPr>
            <p:ph type="sldNum" sz="quarter" idx="4"/>
          </p:nvPr>
        </p:nvSpPr>
        <p:spPr/>
        <p:txBody>
          <a:bodyPr/>
          <a:lstStyle/>
          <a:p>
            <a:fld id="{1E5366A3-0E00-430A-B059-971E374C0C45}" type="slidenum">
              <a:rPr lang="en-US" smtClean="0"/>
              <a:pPr/>
              <a:t>28</a:t>
            </a:fld>
            <a:endParaRPr lang="en-US" normalizeH="1" dirty="0"/>
          </a:p>
        </p:txBody>
      </p:sp>
      <p:sp>
        <p:nvSpPr>
          <p:cNvPr id="4" name="Text Placeholder 3"/>
          <p:cNvSpPr>
            <a:spLocks noGrp="1"/>
          </p:cNvSpPr>
          <p:nvPr>
            <p:ph type="body" sz="quarter" idx="15"/>
          </p:nvPr>
        </p:nvSpPr>
        <p:spPr/>
        <p:txBody>
          <a:bodyPr/>
          <a:lstStyle/>
          <a:p>
            <a:pPr marL="285750" indent="-285750">
              <a:buFont typeface="Arial" panose="020B0604020202020204" pitchFamily="34" charset="0"/>
              <a:buChar char="•"/>
            </a:pPr>
            <a:r>
              <a:rPr lang="en-US" sz="2400" dirty="0"/>
              <a:t>Medication prescribed to decrease irritability, however problem behaviors persisted resulting in significant caregiver distress. </a:t>
            </a:r>
          </a:p>
          <a:p>
            <a:pPr marL="285750" indent="-285750">
              <a:buFont typeface="Arial" panose="020B0604020202020204" pitchFamily="34" charset="0"/>
              <a:buChar char="•"/>
            </a:pPr>
            <a:r>
              <a:rPr lang="en-US" sz="2400" dirty="0"/>
              <a:t>Multidisciplinary team of psychiatrists, psychologist and mental health nurses assessed patient using structured assessment for diagnosis. </a:t>
            </a:r>
          </a:p>
          <a:p>
            <a:pPr marL="285750" indent="-285750">
              <a:buFont typeface="Arial" panose="020B0604020202020204" pitchFamily="34" charset="0"/>
              <a:buChar char="•"/>
            </a:pPr>
            <a:r>
              <a:rPr lang="en-US" sz="2400" dirty="0"/>
              <a:t>In this process, parents reported that time spent in bathroom was for personal hygiene because of repetitive and compulsive washing of hands. Patient was calm when able to complete these actions, but restriction of behaviors resulted in irritability previously reported. </a:t>
            </a:r>
          </a:p>
          <a:p>
            <a:endParaRPr lang="en-US" sz="2400" dirty="0"/>
          </a:p>
        </p:txBody>
      </p:sp>
    </p:spTree>
    <p:extLst>
      <p:ext uri="{BB962C8B-B14F-4D97-AF65-F5344CB8AC3E}">
        <p14:creationId xmlns:p14="http://schemas.microsoft.com/office/powerpoint/2010/main" val="64284600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Case Example – Intellectual Disability - </a:t>
            </a:r>
            <a:r>
              <a:rPr lang="en-US" dirty="0" smtClean="0"/>
              <a:t>3</a:t>
            </a:r>
            <a:endParaRPr lang="en-US" dirty="0"/>
          </a:p>
        </p:txBody>
      </p:sp>
      <p:sp>
        <p:nvSpPr>
          <p:cNvPr id="3" name="Slide Number Placeholder 2"/>
          <p:cNvSpPr>
            <a:spLocks noGrp="1"/>
          </p:cNvSpPr>
          <p:nvPr>
            <p:ph type="sldNum" sz="quarter" idx="4"/>
          </p:nvPr>
        </p:nvSpPr>
        <p:spPr/>
        <p:txBody>
          <a:bodyPr/>
          <a:lstStyle/>
          <a:p>
            <a:fld id="{1E5366A3-0E00-430A-B059-971E374C0C45}" type="slidenum">
              <a:rPr lang="en-US" smtClean="0"/>
              <a:pPr/>
              <a:t>29</a:t>
            </a:fld>
            <a:endParaRPr lang="en-US" normalizeH="1" dirty="0"/>
          </a:p>
        </p:txBody>
      </p:sp>
      <p:sp>
        <p:nvSpPr>
          <p:cNvPr id="4" name="Text Placeholder 3"/>
          <p:cNvSpPr>
            <a:spLocks noGrp="1"/>
          </p:cNvSpPr>
          <p:nvPr>
            <p:ph type="body" sz="quarter" idx="15"/>
          </p:nvPr>
        </p:nvSpPr>
        <p:spPr/>
        <p:txBody>
          <a:bodyPr/>
          <a:lstStyle/>
          <a:p>
            <a:r>
              <a:rPr lang="en-US" sz="2400" dirty="0"/>
              <a:t>Treatment began for </a:t>
            </a:r>
            <a:r>
              <a:rPr lang="en-US" sz="2400" dirty="0" smtClean="0"/>
              <a:t>Obsessive Compulsive Disorder, </a:t>
            </a:r>
            <a:r>
              <a:rPr lang="en-US" sz="2400" dirty="0"/>
              <a:t>starting with medication due to limits of cognitive therapy with communication difficulties. Nursing team provided psychosocial interventions for parents/caregivers, as well as coping skills training for the patient. </a:t>
            </a:r>
            <a:endParaRPr lang="en-US" sz="2400" dirty="0" smtClean="0"/>
          </a:p>
          <a:p>
            <a:endParaRPr lang="en-US" sz="2400" dirty="0" smtClean="0"/>
          </a:p>
          <a:p>
            <a:r>
              <a:rPr lang="en-US" sz="2400" dirty="0" smtClean="0"/>
              <a:t>This </a:t>
            </a:r>
            <a:r>
              <a:rPr lang="en-US" sz="2400" dirty="0"/>
              <a:t>resulted in significant improvement in both symptomatic and functional outcomes. </a:t>
            </a:r>
          </a:p>
          <a:p>
            <a:endParaRPr lang="en-US" sz="2400" dirty="0" smtClean="0"/>
          </a:p>
          <a:p>
            <a:endParaRPr lang="en-US" sz="2400" dirty="0"/>
          </a:p>
        </p:txBody>
      </p:sp>
    </p:spTree>
    <p:extLst>
      <p:ext uri="{BB962C8B-B14F-4D97-AF65-F5344CB8AC3E}">
        <p14:creationId xmlns:p14="http://schemas.microsoft.com/office/powerpoint/2010/main" val="20814421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5019" y="1137228"/>
            <a:ext cx="10631054" cy="1003299"/>
          </a:xfrm>
        </p:spPr>
        <p:txBody>
          <a:bodyPr/>
          <a:lstStyle/>
          <a:p>
            <a:r>
              <a:rPr lang="en-US" dirty="0" smtClean="0"/>
              <a:t>“I sometimes find myself tempted to leave them (mental illness medications) off the list of medications I provide to practitioners. I worry about how disclosing my medication regimen may influence the way a doctor views me. I almost never reveal I have </a:t>
            </a:r>
            <a:r>
              <a:rPr lang="en-US" dirty="0" smtClean="0"/>
              <a:t>Bipolar Disorder </a:t>
            </a:r>
            <a:r>
              <a:rPr lang="en-US" dirty="0" smtClean="0"/>
              <a:t>because of the stigma associated with that diagnosis</a:t>
            </a:r>
            <a:r>
              <a:rPr lang="en-US" dirty="0" smtClean="0"/>
              <a:t>”</a:t>
            </a:r>
            <a:endParaRPr lang="en-US" baseline="30000" dirty="0"/>
          </a:p>
        </p:txBody>
      </p:sp>
    </p:spTree>
    <p:extLst>
      <p:ext uri="{BB962C8B-B14F-4D97-AF65-F5344CB8AC3E}">
        <p14:creationId xmlns:p14="http://schemas.microsoft.com/office/powerpoint/2010/main" val="375539927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Case Example – Intellectual Disability </a:t>
            </a:r>
            <a:r>
              <a:rPr lang="en-US" dirty="0" smtClean="0"/>
              <a:t>– What Went Wrong</a:t>
            </a:r>
            <a:endParaRPr lang="en-US" dirty="0"/>
          </a:p>
        </p:txBody>
      </p:sp>
      <p:sp>
        <p:nvSpPr>
          <p:cNvPr id="3" name="Slide Number Placeholder 2"/>
          <p:cNvSpPr>
            <a:spLocks noGrp="1"/>
          </p:cNvSpPr>
          <p:nvPr>
            <p:ph type="sldNum" sz="quarter" idx="4"/>
          </p:nvPr>
        </p:nvSpPr>
        <p:spPr/>
        <p:txBody>
          <a:bodyPr/>
          <a:lstStyle/>
          <a:p>
            <a:fld id="{1E5366A3-0E00-430A-B059-971E374C0C45}" type="slidenum">
              <a:rPr lang="en-US" smtClean="0"/>
              <a:pPr/>
              <a:t>30</a:t>
            </a:fld>
            <a:endParaRPr lang="en-US" normalizeH="1" dirty="0"/>
          </a:p>
        </p:txBody>
      </p:sp>
      <p:sp>
        <p:nvSpPr>
          <p:cNvPr id="4" name="Text Placeholder 3"/>
          <p:cNvSpPr>
            <a:spLocks noGrp="1"/>
          </p:cNvSpPr>
          <p:nvPr>
            <p:ph type="body" sz="quarter" idx="15"/>
          </p:nvPr>
        </p:nvSpPr>
        <p:spPr>
          <a:xfrm>
            <a:off x="445454" y="1564842"/>
            <a:ext cx="5513387" cy="3311197"/>
          </a:xfrm>
        </p:spPr>
        <p:txBody>
          <a:bodyPr/>
          <a:lstStyle/>
          <a:p>
            <a:r>
              <a:rPr lang="en-US" sz="2400" dirty="0"/>
              <a:t>Parents erroneously believed that behaviors were a manifestation of the patient’s </a:t>
            </a:r>
            <a:r>
              <a:rPr lang="en-US" sz="2400" dirty="0" smtClean="0"/>
              <a:t>disability.</a:t>
            </a:r>
          </a:p>
          <a:p>
            <a:pPr marL="342900" indent="-342900">
              <a:buFont typeface="Arial" panose="020B0604020202020204" pitchFamily="34" charset="0"/>
              <a:buChar char="•"/>
            </a:pPr>
            <a:r>
              <a:rPr lang="en-US" sz="2400" dirty="0" smtClean="0"/>
              <a:t>Did not initially mention details about the compulsive nature of the behaviors.</a:t>
            </a:r>
          </a:p>
          <a:p>
            <a:pPr marL="285750" indent="-285750">
              <a:buFont typeface="Arial" panose="020B0604020202020204" pitchFamily="34" charset="0"/>
              <a:buChar char="•"/>
            </a:pPr>
            <a:endParaRPr lang="en-US" sz="2400" dirty="0"/>
          </a:p>
          <a:p>
            <a:r>
              <a:rPr lang="en-US" sz="2400" dirty="0"/>
              <a:t>Initial evaluations focused on irritability without assessing or asking questions related to mental health conditions to assess potential underlying </a:t>
            </a:r>
            <a:r>
              <a:rPr lang="en-US" sz="2400" dirty="0" smtClean="0"/>
              <a:t>causes.</a:t>
            </a:r>
            <a:endParaRPr lang="en-US" sz="2400" dirty="0"/>
          </a:p>
          <a:p>
            <a:endParaRPr lang="en-US" sz="2400" dirty="0"/>
          </a:p>
        </p:txBody>
      </p:sp>
      <p:pic>
        <p:nvPicPr>
          <p:cNvPr id="11" name="Picture 10" descr="A person is washing their hands at a metal sink. "/>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84817" y="1564842"/>
            <a:ext cx="5507183" cy="3671455"/>
          </a:xfrm>
          <a:prstGeom prst="rect">
            <a:avLst/>
          </a:prstGeom>
        </p:spPr>
      </p:pic>
    </p:spTree>
    <p:extLst>
      <p:ext uri="{BB962C8B-B14F-4D97-AF65-F5344CB8AC3E}">
        <p14:creationId xmlns:p14="http://schemas.microsoft.com/office/powerpoint/2010/main" val="362134233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Case Example – Intellectual Disability – What Went </a:t>
            </a:r>
            <a:r>
              <a:rPr lang="en-US" dirty="0" smtClean="0"/>
              <a:t>Wrong - 2</a:t>
            </a:r>
            <a:endParaRPr lang="en-US" dirty="0"/>
          </a:p>
        </p:txBody>
      </p:sp>
      <p:sp>
        <p:nvSpPr>
          <p:cNvPr id="3" name="Slide Number Placeholder 2"/>
          <p:cNvSpPr>
            <a:spLocks noGrp="1"/>
          </p:cNvSpPr>
          <p:nvPr>
            <p:ph type="sldNum" sz="quarter" idx="4"/>
          </p:nvPr>
        </p:nvSpPr>
        <p:spPr/>
        <p:txBody>
          <a:bodyPr/>
          <a:lstStyle/>
          <a:p>
            <a:fld id="{1E5366A3-0E00-430A-B059-971E374C0C45}" type="slidenum">
              <a:rPr lang="en-US" smtClean="0"/>
              <a:pPr/>
              <a:t>31</a:t>
            </a:fld>
            <a:endParaRPr lang="en-US" normalizeH="1" dirty="0"/>
          </a:p>
        </p:txBody>
      </p:sp>
      <p:sp>
        <p:nvSpPr>
          <p:cNvPr id="4" name="Text Placeholder 3"/>
          <p:cNvSpPr>
            <a:spLocks noGrp="1"/>
          </p:cNvSpPr>
          <p:nvPr>
            <p:ph type="body" sz="quarter" idx="15"/>
          </p:nvPr>
        </p:nvSpPr>
        <p:spPr/>
        <p:txBody>
          <a:bodyPr/>
          <a:lstStyle/>
          <a:p>
            <a:r>
              <a:rPr lang="en-US" sz="2400" dirty="0"/>
              <a:t>Intellectual disability and communication difficulties pose challenges to typical mental health assessment processes </a:t>
            </a:r>
          </a:p>
          <a:p>
            <a:pPr marL="342900" indent="-342900">
              <a:buFont typeface="Arial" panose="020B0604020202020204" pitchFamily="34" charset="0"/>
              <a:buChar char="•"/>
            </a:pPr>
            <a:r>
              <a:rPr lang="en-US" sz="2400" dirty="0" smtClean="0"/>
              <a:t>In this case – the specialized </a:t>
            </a:r>
            <a:r>
              <a:rPr lang="en-US" sz="2400" dirty="0"/>
              <a:t>care team has experience in other forms of assessment as well as manifestations of mental health in this population, so were better equipped to make a thorough and accurate </a:t>
            </a:r>
            <a:r>
              <a:rPr lang="en-US" sz="2400" dirty="0" smtClean="0"/>
              <a:t>diagnosis</a:t>
            </a:r>
          </a:p>
          <a:p>
            <a:endParaRPr lang="en-US" sz="2400" dirty="0"/>
          </a:p>
          <a:p>
            <a:r>
              <a:rPr lang="en-US" sz="2400" dirty="0" smtClean="0"/>
              <a:t>The </a:t>
            </a:r>
            <a:r>
              <a:rPr lang="en-US" sz="2400" dirty="0"/>
              <a:t>structured assessment process focused on the onset, evolution, context of occurrence, and aggravating and relieving factors of the problem behaviors, eventually allowing the treating team to tease out compulsive symptoms that were not previously reported by the parents, resulting in a diagnosis</a:t>
            </a:r>
          </a:p>
          <a:p>
            <a:endParaRPr lang="en-US" dirty="0"/>
          </a:p>
        </p:txBody>
      </p:sp>
    </p:spTree>
    <p:extLst>
      <p:ext uri="{BB962C8B-B14F-4D97-AF65-F5344CB8AC3E}">
        <p14:creationId xmlns:p14="http://schemas.microsoft.com/office/powerpoint/2010/main" val="205056560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Case Examples – Physical Disability</a:t>
            </a:r>
            <a:endParaRPr lang="en-US" dirty="0"/>
          </a:p>
        </p:txBody>
      </p:sp>
      <p:sp>
        <p:nvSpPr>
          <p:cNvPr id="3" name="Slide Number Placeholder 2"/>
          <p:cNvSpPr>
            <a:spLocks noGrp="1"/>
          </p:cNvSpPr>
          <p:nvPr>
            <p:ph type="sldNum" sz="quarter" idx="4"/>
          </p:nvPr>
        </p:nvSpPr>
        <p:spPr/>
        <p:txBody>
          <a:bodyPr/>
          <a:lstStyle/>
          <a:p>
            <a:fld id="{1E5366A3-0E00-430A-B059-971E374C0C45}" type="slidenum">
              <a:rPr lang="en-US" smtClean="0"/>
              <a:pPr/>
              <a:t>32</a:t>
            </a:fld>
            <a:endParaRPr lang="en-US" normalizeH="1" dirty="0"/>
          </a:p>
        </p:txBody>
      </p:sp>
      <p:sp>
        <p:nvSpPr>
          <p:cNvPr id="4" name="Text Placeholder 3"/>
          <p:cNvSpPr>
            <a:spLocks noGrp="1"/>
          </p:cNvSpPr>
          <p:nvPr>
            <p:ph type="body" sz="quarter" idx="15"/>
          </p:nvPr>
        </p:nvSpPr>
        <p:spPr/>
        <p:txBody>
          <a:bodyPr/>
          <a:lstStyle/>
          <a:p>
            <a:r>
              <a:rPr lang="en-US" sz="2400" dirty="0"/>
              <a:t>Findings from a qualitative </a:t>
            </a:r>
            <a:r>
              <a:rPr lang="en-US" sz="2400" dirty="0" smtClean="0"/>
              <a:t>study </a:t>
            </a:r>
            <a:r>
              <a:rPr lang="en-US" sz="2400" dirty="0"/>
              <a:t>that interviewed individuals with mobility disabilities regarding the diagnosis and treatment of their cancer found the following:</a:t>
            </a:r>
          </a:p>
          <a:p>
            <a:pPr marL="285750" indent="-285750">
              <a:buFont typeface="Arial" panose="020B0604020202020204" pitchFamily="34" charset="0"/>
              <a:buChar char="•"/>
            </a:pPr>
            <a:r>
              <a:rPr lang="en-US" sz="2400" dirty="0"/>
              <a:t>Signs and symptoms were not always taken seriously by physicians, often due to erroneous assumptions that the cause was emotional responses to their chronic health conditions rather than valid medical concerns. Patients reported being told that their pain was due to depression. </a:t>
            </a:r>
            <a:endParaRPr lang="en-US" sz="2400" dirty="0" smtClean="0"/>
          </a:p>
          <a:p>
            <a:pPr marL="285750" indent="-285750">
              <a:buFont typeface="Arial" panose="020B0604020202020204" pitchFamily="34" charset="0"/>
              <a:buChar char="•"/>
            </a:pPr>
            <a:r>
              <a:rPr lang="en-US" sz="2400" dirty="0" smtClean="0"/>
              <a:t>One </a:t>
            </a:r>
            <a:r>
              <a:rPr lang="en-US" sz="2400" dirty="0"/>
              <a:t>patient reported that after a colonoscopy the provider told her “There’s nothing wrong. You’re complaining for nothing. This is your fifth colonoscopy. There’s nothing wrong with you.” Three days later she received the phone call informing her of her colon cancer. </a:t>
            </a:r>
          </a:p>
        </p:txBody>
      </p:sp>
    </p:spTree>
    <p:extLst>
      <p:ext uri="{BB962C8B-B14F-4D97-AF65-F5344CB8AC3E}">
        <p14:creationId xmlns:p14="http://schemas.microsoft.com/office/powerpoint/2010/main" val="404083446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Case Examples – Physical Disability -2 </a:t>
            </a:r>
            <a:endParaRPr lang="en-US" dirty="0"/>
          </a:p>
        </p:txBody>
      </p:sp>
      <p:sp>
        <p:nvSpPr>
          <p:cNvPr id="3" name="Slide Number Placeholder 2"/>
          <p:cNvSpPr>
            <a:spLocks noGrp="1"/>
          </p:cNvSpPr>
          <p:nvPr>
            <p:ph type="sldNum" sz="quarter" idx="4"/>
          </p:nvPr>
        </p:nvSpPr>
        <p:spPr/>
        <p:txBody>
          <a:bodyPr/>
          <a:lstStyle/>
          <a:p>
            <a:fld id="{1E5366A3-0E00-430A-B059-971E374C0C45}" type="slidenum">
              <a:rPr lang="en-US" smtClean="0"/>
              <a:pPr/>
              <a:t>33</a:t>
            </a:fld>
            <a:endParaRPr lang="en-US" normalizeH="1" dirty="0"/>
          </a:p>
        </p:txBody>
      </p:sp>
      <p:sp>
        <p:nvSpPr>
          <p:cNvPr id="4" name="Text Placeholder 3"/>
          <p:cNvSpPr>
            <a:spLocks noGrp="1"/>
          </p:cNvSpPr>
          <p:nvPr>
            <p:ph type="body" sz="quarter" idx="15"/>
          </p:nvPr>
        </p:nvSpPr>
        <p:spPr/>
        <p:txBody>
          <a:bodyPr/>
          <a:lstStyle/>
          <a:p>
            <a:pPr marL="285750" indent="-285750">
              <a:buFont typeface="Arial" panose="020B0604020202020204" pitchFamily="34" charset="0"/>
              <a:buChar char="•"/>
            </a:pPr>
            <a:r>
              <a:rPr lang="en-US" sz="2400" dirty="0"/>
              <a:t>10 of 20 patients interviewed reported that their cancer diagnoses were delayed due to assumptions that the new signs/symptoms were disability related (either on the part of the patient or their providers). </a:t>
            </a:r>
          </a:p>
          <a:p>
            <a:pPr marL="690563" lvl="1" indent="-285750"/>
            <a:r>
              <a:rPr lang="en-US" sz="2400" dirty="0"/>
              <a:t>Patient with spinal cord injury was losing weight for two years. Was diagnosed with gastroparesis, told that because if their SCI they digested food slower, which was the issue. Patient visited the ER 5 times over two years while the gastroparesis diagnoses held despite no testing for this diagnosis. Eventually the patient’s weight loss became life-threatening and an x-ray was done to place a feeding tube, which found a mass next to the patient’s right lung that was Stage II Hodgkin’s lymphoma. </a:t>
            </a:r>
          </a:p>
          <a:p>
            <a:endParaRPr lang="en-US" dirty="0"/>
          </a:p>
        </p:txBody>
      </p:sp>
    </p:spTree>
    <p:extLst>
      <p:ext uri="{BB962C8B-B14F-4D97-AF65-F5344CB8AC3E}">
        <p14:creationId xmlns:p14="http://schemas.microsoft.com/office/powerpoint/2010/main" val="353518441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Case Examples – Physical </a:t>
            </a:r>
            <a:r>
              <a:rPr lang="en-US" dirty="0" smtClean="0"/>
              <a:t>Disability – What Went Wrong</a:t>
            </a:r>
            <a:endParaRPr lang="en-US" dirty="0"/>
          </a:p>
        </p:txBody>
      </p:sp>
      <p:sp>
        <p:nvSpPr>
          <p:cNvPr id="3" name="Slide Number Placeholder 2"/>
          <p:cNvSpPr>
            <a:spLocks noGrp="1"/>
          </p:cNvSpPr>
          <p:nvPr>
            <p:ph type="sldNum" sz="quarter" idx="4"/>
          </p:nvPr>
        </p:nvSpPr>
        <p:spPr/>
        <p:txBody>
          <a:bodyPr/>
          <a:lstStyle/>
          <a:p>
            <a:fld id="{1E5366A3-0E00-430A-B059-971E374C0C45}" type="slidenum">
              <a:rPr lang="en-US" smtClean="0"/>
              <a:pPr/>
              <a:t>34</a:t>
            </a:fld>
            <a:endParaRPr lang="en-US" normalizeH="1" dirty="0"/>
          </a:p>
        </p:txBody>
      </p:sp>
      <p:sp>
        <p:nvSpPr>
          <p:cNvPr id="4" name="Text Placeholder 3"/>
          <p:cNvSpPr>
            <a:spLocks noGrp="1"/>
          </p:cNvSpPr>
          <p:nvPr>
            <p:ph type="body" sz="quarter" idx="15"/>
          </p:nvPr>
        </p:nvSpPr>
        <p:spPr>
          <a:xfrm>
            <a:off x="457631" y="1980479"/>
            <a:ext cx="5513387" cy="3311197"/>
          </a:xfrm>
        </p:spPr>
        <p:txBody>
          <a:bodyPr/>
          <a:lstStyle/>
          <a:p>
            <a:pPr marL="342900" indent="-342900">
              <a:buFont typeface="Arial" panose="020B0604020202020204" pitchFamily="34" charset="0"/>
              <a:buChar char="•"/>
            </a:pPr>
            <a:r>
              <a:rPr lang="en-US" sz="2400" dirty="0" smtClean="0"/>
              <a:t>In some cases, symptoms were attributed to depression and other mental health conditions due to biases and assumptions about the quality of life for people with physical disabilities </a:t>
            </a:r>
          </a:p>
          <a:p>
            <a:pPr marL="342900" indent="-342900">
              <a:buFont typeface="Arial" panose="020B0604020202020204" pitchFamily="34" charset="0"/>
              <a:buChar char="•"/>
            </a:pPr>
            <a:r>
              <a:rPr lang="en-US" sz="2400" dirty="0" smtClean="0"/>
              <a:t>In others, patients delayed their own care after attributing new symptoms to their physical disabilities</a:t>
            </a:r>
            <a:endParaRPr lang="en-US" sz="2400" dirty="0"/>
          </a:p>
        </p:txBody>
      </p:sp>
      <p:pic>
        <p:nvPicPr>
          <p:cNvPr id="11" name="Picture 10" descr="A woman who is using a wheelchair outdoors, looking out towards pine trees with a hot springs behind her. "/>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83137" y="446592"/>
            <a:ext cx="3835816" cy="5754255"/>
          </a:xfrm>
          <a:prstGeom prst="rect">
            <a:avLst/>
          </a:prstGeom>
        </p:spPr>
      </p:pic>
    </p:spTree>
    <p:extLst>
      <p:ext uri="{BB962C8B-B14F-4D97-AF65-F5344CB8AC3E}">
        <p14:creationId xmlns:p14="http://schemas.microsoft.com/office/powerpoint/2010/main" val="86031699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dirty="0" smtClean="0"/>
              <a:t>Patient Biases and Potential Care Impacts</a:t>
            </a:r>
            <a:endParaRPr lang="en-US" dirty="0"/>
          </a:p>
        </p:txBody>
      </p:sp>
      <p:sp>
        <p:nvSpPr>
          <p:cNvPr id="4" name="Slide Number Placeholder 3"/>
          <p:cNvSpPr>
            <a:spLocks noGrp="1"/>
          </p:cNvSpPr>
          <p:nvPr>
            <p:ph type="sldNum" sz="quarter" idx="4"/>
          </p:nvPr>
        </p:nvSpPr>
        <p:spPr/>
        <p:txBody>
          <a:bodyPr/>
          <a:lstStyle/>
          <a:p>
            <a:fld id="{1E5366A3-0E00-430A-B059-971E374C0C45}" type="slidenum">
              <a:rPr lang="en-US" smtClean="0"/>
              <a:pPr/>
              <a:t>35</a:t>
            </a:fld>
            <a:endParaRPr lang="en-US" normalizeH="1" dirty="0"/>
          </a:p>
        </p:txBody>
      </p:sp>
      <p:sp>
        <p:nvSpPr>
          <p:cNvPr id="11" name="Text Placeholder 10"/>
          <p:cNvSpPr>
            <a:spLocks noGrp="1"/>
          </p:cNvSpPr>
          <p:nvPr>
            <p:ph type="body" sz="quarter" idx="15"/>
          </p:nvPr>
        </p:nvSpPr>
        <p:spPr/>
        <p:txBody>
          <a:bodyPr/>
          <a:lstStyle/>
          <a:p>
            <a:r>
              <a:rPr lang="en-US" sz="2400" dirty="0"/>
              <a:t>Patients will have their own biases that may impact their care and our ability to provide </a:t>
            </a:r>
            <a:r>
              <a:rPr lang="en-US" sz="2400" dirty="0" smtClean="0"/>
              <a:t>care.</a:t>
            </a:r>
          </a:p>
          <a:p>
            <a:endParaRPr lang="en-US" sz="2400" dirty="0"/>
          </a:p>
          <a:p>
            <a:r>
              <a:rPr lang="en-US" sz="2400" dirty="0"/>
              <a:t>Think about a time where you had a less than perfect experience with a doctor, store, restaurant, etc. Does that impact you when you think about returning</a:t>
            </a:r>
            <a:r>
              <a:rPr lang="en-US" sz="2400" dirty="0" smtClean="0"/>
              <a:t>?</a:t>
            </a:r>
          </a:p>
          <a:p>
            <a:endParaRPr lang="en-US" sz="2400" dirty="0"/>
          </a:p>
          <a:p>
            <a:r>
              <a:rPr lang="en-US" sz="2400" dirty="0"/>
              <a:t>For some patient populations, if they have had difficulty feeling as though they were being heard and taken seriously, may be less likely to seek out care for new symptoms as a result of past negative </a:t>
            </a:r>
            <a:r>
              <a:rPr lang="en-US" sz="2400" dirty="0" smtClean="0"/>
              <a:t>experiences.</a:t>
            </a:r>
            <a:endParaRPr lang="en-US" sz="2400" dirty="0"/>
          </a:p>
          <a:p>
            <a:endParaRPr lang="en-US" dirty="0"/>
          </a:p>
        </p:txBody>
      </p:sp>
    </p:spTree>
    <p:extLst>
      <p:ext uri="{BB962C8B-B14F-4D97-AF65-F5344CB8AC3E}">
        <p14:creationId xmlns:p14="http://schemas.microsoft.com/office/powerpoint/2010/main" val="79098275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Patient Biases and Potential Care </a:t>
            </a:r>
            <a:r>
              <a:rPr lang="en-US" dirty="0" smtClean="0"/>
              <a:t>Impacts Continued</a:t>
            </a:r>
            <a:endParaRPr lang="en-US" dirty="0"/>
          </a:p>
        </p:txBody>
      </p:sp>
      <p:sp>
        <p:nvSpPr>
          <p:cNvPr id="3" name="Slide Number Placeholder 2"/>
          <p:cNvSpPr>
            <a:spLocks noGrp="1"/>
          </p:cNvSpPr>
          <p:nvPr>
            <p:ph type="sldNum" sz="quarter" idx="4"/>
          </p:nvPr>
        </p:nvSpPr>
        <p:spPr/>
        <p:txBody>
          <a:bodyPr/>
          <a:lstStyle/>
          <a:p>
            <a:fld id="{1E5366A3-0E00-430A-B059-971E374C0C45}" type="slidenum">
              <a:rPr lang="en-US" smtClean="0"/>
              <a:pPr/>
              <a:t>36</a:t>
            </a:fld>
            <a:endParaRPr lang="en-US" normalizeH="1" dirty="0"/>
          </a:p>
        </p:txBody>
      </p:sp>
      <p:sp>
        <p:nvSpPr>
          <p:cNvPr id="4" name="Text Placeholder 3"/>
          <p:cNvSpPr>
            <a:spLocks noGrp="1"/>
          </p:cNvSpPr>
          <p:nvPr>
            <p:ph type="body" sz="quarter" idx="15"/>
          </p:nvPr>
        </p:nvSpPr>
        <p:spPr/>
        <p:txBody>
          <a:bodyPr/>
          <a:lstStyle/>
          <a:p>
            <a:r>
              <a:rPr lang="en-US" sz="2400" dirty="0"/>
              <a:t>Patients may also wrongly attribute new symptoms to pre-existing conditions and either not seek care, or underemphasize the impact of these new symptoms at routine </a:t>
            </a:r>
            <a:r>
              <a:rPr lang="en-US" sz="2400" dirty="0" smtClean="0"/>
              <a:t>appointments.</a:t>
            </a:r>
          </a:p>
          <a:p>
            <a:r>
              <a:rPr lang="en-US" sz="2400" dirty="0" smtClean="0"/>
              <a:t> </a:t>
            </a:r>
            <a:endParaRPr lang="en-US" sz="2400" dirty="0"/>
          </a:p>
          <a:p>
            <a:r>
              <a:rPr lang="en-US" sz="2400" dirty="0"/>
              <a:t>Patients may have biases or experiences that impact their engagement with providers based on factors unrelated to health </a:t>
            </a:r>
            <a:r>
              <a:rPr lang="en-US" sz="2400" dirty="0" smtClean="0"/>
              <a:t>care.</a:t>
            </a:r>
            <a:endParaRPr lang="en-US" sz="2400" dirty="0"/>
          </a:p>
        </p:txBody>
      </p:sp>
    </p:spTree>
    <p:extLst>
      <p:ext uri="{BB962C8B-B14F-4D97-AF65-F5344CB8AC3E}">
        <p14:creationId xmlns:p14="http://schemas.microsoft.com/office/powerpoint/2010/main" val="214771734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Strategies to Prevent Diagnostic Overshadowing</a:t>
            </a:r>
            <a:endParaRPr lang="en-US" dirty="0"/>
          </a:p>
        </p:txBody>
      </p:sp>
      <p:sp>
        <p:nvSpPr>
          <p:cNvPr id="3" name="Slide Number Placeholder 2"/>
          <p:cNvSpPr>
            <a:spLocks noGrp="1"/>
          </p:cNvSpPr>
          <p:nvPr>
            <p:ph type="sldNum" sz="quarter" idx="4"/>
          </p:nvPr>
        </p:nvSpPr>
        <p:spPr/>
        <p:txBody>
          <a:bodyPr/>
          <a:lstStyle/>
          <a:p>
            <a:fld id="{1E5366A3-0E00-430A-B059-971E374C0C45}" type="slidenum">
              <a:rPr lang="en-US" smtClean="0"/>
              <a:pPr/>
              <a:t>37</a:t>
            </a:fld>
            <a:endParaRPr lang="en-US" normalizeH="1" dirty="0"/>
          </a:p>
        </p:txBody>
      </p:sp>
    </p:spTree>
    <p:extLst>
      <p:ext uri="{BB962C8B-B14F-4D97-AF65-F5344CB8AC3E}">
        <p14:creationId xmlns:p14="http://schemas.microsoft.com/office/powerpoint/2010/main" val="17087032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Acknowledging that Diagnostic Overshadowing Exists</a:t>
            </a:r>
          </a:p>
        </p:txBody>
      </p:sp>
      <p:sp>
        <p:nvSpPr>
          <p:cNvPr id="3" name="Slide Number Placeholder 2"/>
          <p:cNvSpPr>
            <a:spLocks noGrp="1"/>
          </p:cNvSpPr>
          <p:nvPr>
            <p:ph type="sldNum" sz="quarter" idx="4"/>
          </p:nvPr>
        </p:nvSpPr>
        <p:spPr/>
        <p:txBody>
          <a:bodyPr/>
          <a:lstStyle/>
          <a:p>
            <a:fld id="{1E5366A3-0E00-430A-B059-971E374C0C45}" type="slidenum">
              <a:rPr lang="en-US" smtClean="0"/>
              <a:pPr/>
              <a:t>38</a:t>
            </a:fld>
            <a:endParaRPr lang="en-US" normalizeH="1" dirty="0"/>
          </a:p>
        </p:txBody>
      </p:sp>
      <p:sp>
        <p:nvSpPr>
          <p:cNvPr id="4" name="Text Placeholder 3"/>
          <p:cNvSpPr>
            <a:spLocks noGrp="1"/>
          </p:cNvSpPr>
          <p:nvPr>
            <p:ph type="body" sz="quarter" idx="15"/>
          </p:nvPr>
        </p:nvSpPr>
        <p:spPr/>
        <p:txBody>
          <a:bodyPr/>
          <a:lstStyle/>
          <a:p>
            <a:r>
              <a:rPr lang="en-US" sz="2400" dirty="0"/>
              <a:t>The first step in preventing the occurrence and negative outcomes of diagnostic overshadowing is to acknowledge that it exists, and that it’s occurrence is both widespread and serious.</a:t>
            </a:r>
          </a:p>
          <a:p>
            <a:endParaRPr lang="en-US" sz="2400" dirty="0"/>
          </a:p>
          <a:p>
            <a:r>
              <a:rPr lang="en-US" sz="2400" dirty="0"/>
              <a:t>Create an awareness of diagnostic overshadowing during clinical peer and quality assurance reviews – evaluate if diagnostic overshadowing or any other form of bias may have contributed to an adverse outcome when reviewing adverse events. </a:t>
            </a:r>
          </a:p>
          <a:p>
            <a:endParaRPr lang="en-US" dirty="0"/>
          </a:p>
        </p:txBody>
      </p:sp>
    </p:spTree>
    <p:extLst>
      <p:ext uri="{BB962C8B-B14F-4D97-AF65-F5344CB8AC3E}">
        <p14:creationId xmlns:p14="http://schemas.microsoft.com/office/powerpoint/2010/main" val="37050307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Resources for Building Awareness of Our Own Biases</a:t>
            </a:r>
            <a:endParaRPr lang="en-US" dirty="0"/>
          </a:p>
        </p:txBody>
      </p:sp>
      <p:sp>
        <p:nvSpPr>
          <p:cNvPr id="3" name="Slide Number Placeholder 2"/>
          <p:cNvSpPr>
            <a:spLocks noGrp="1"/>
          </p:cNvSpPr>
          <p:nvPr>
            <p:ph type="sldNum" sz="quarter" idx="4"/>
          </p:nvPr>
        </p:nvSpPr>
        <p:spPr/>
        <p:txBody>
          <a:bodyPr/>
          <a:lstStyle/>
          <a:p>
            <a:fld id="{1E5366A3-0E00-430A-B059-971E374C0C45}" type="slidenum">
              <a:rPr lang="en-US" smtClean="0"/>
              <a:pPr/>
              <a:t>39</a:t>
            </a:fld>
            <a:endParaRPr lang="en-US" normalizeH="1" dirty="0"/>
          </a:p>
        </p:txBody>
      </p:sp>
      <p:sp>
        <p:nvSpPr>
          <p:cNvPr id="4" name="Text Placeholder 3"/>
          <p:cNvSpPr>
            <a:spLocks noGrp="1"/>
          </p:cNvSpPr>
          <p:nvPr>
            <p:ph type="body" sz="quarter" idx="15"/>
          </p:nvPr>
        </p:nvSpPr>
        <p:spPr/>
        <p:txBody>
          <a:bodyPr/>
          <a:lstStyle/>
          <a:p>
            <a:r>
              <a:rPr lang="en-US" sz="2400" dirty="0"/>
              <a:t>Self-reflect and increase awareness of our own biases so that we can take intentional steps to overcome these biases</a:t>
            </a:r>
          </a:p>
          <a:p>
            <a:pPr marL="285750" indent="-285750">
              <a:buFont typeface="Arial" panose="020B0604020202020204" pitchFamily="34" charset="0"/>
              <a:buChar char="•"/>
            </a:pPr>
            <a:r>
              <a:rPr lang="en-US" sz="2400" dirty="0" smtClean="0">
                <a:hlinkClick r:id="rId2"/>
              </a:rPr>
              <a:t>Rocky </a:t>
            </a:r>
            <a:r>
              <a:rPr lang="en-US" sz="2400" dirty="0">
                <a:hlinkClick r:id="rId2"/>
              </a:rPr>
              <a:t>Mountain ADA Center Training </a:t>
            </a:r>
            <a:r>
              <a:rPr lang="en-US" sz="2400" dirty="0"/>
              <a:t>– Includes an online, self-paced training on Minimizing Implicit </a:t>
            </a:r>
            <a:r>
              <a:rPr lang="en-US" sz="2400" dirty="0" smtClean="0"/>
              <a:t>Bias</a:t>
            </a:r>
          </a:p>
          <a:p>
            <a:pPr marL="285750" indent="-285750">
              <a:buFont typeface="Arial" panose="020B0604020202020204" pitchFamily="34" charset="0"/>
              <a:buChar char="•"/>
            </a:pPr>
            <a:r>
              <a:rPr lang="en-US" sz="2400" dirty="0" smtClean="0">
                <a:hlinkClick r:id="rId3"/>
              </a:rPr>
              <a:t>Project Implicit </a:t>
            </a:r>
            <a:r>
              <a:rPr lang="en-US" sz="2400" dirty="0" smtClean="0"/>
              <a:t>through Harvard University</a:t>
            </a:r>
          </a:p>
          <a:p>
            <a:pPr marL="285750" indent="-285750">
              <a:buFont typeface="Arial" panose="020B0604020202020204" pitchFamily="34" charset="0"/>
              <a:buChar char="•"/>
            </a:pPr>
            <a:r>
              <a:rPr lang="en-US" sz="2400" dirty="0" smtClean="0"/>
              <a:t>LinkedIn Learning courses and videos</a:t>
            </a:r>
            <a:endParaRPr lang="en-US" sz="2400" dirty="0"/>
          </a:p>
          <a:p>
            <a:endParaRPr lang="en-US" dirty="0"/>
          </a:p>
        </p:txBody>
      </p:sp>
    </p:spTree>
    <p:extLst>
      <p:ext uri="{BB962C8B-B14F-4D97-AF65-F5344CB8AC3E}">
        <p14:creationId xmlns:p14="http://schemas.microsoft.com/office/powerpoint/2010/main" val="41537444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E42E8A32-40D2-51D0-3422-FB3680D4317B}"/>
              </a:ext>
            </a:extLst>
          </p:cNvPr>
          <p:cNvSpPr>
            <a:spLocks noGrp="1"/>
          </p:cNvSpPr>
          <p:nvPr>
            <p:ph type="title"/>
          </p:nvPr>
        </p:nvSpPr>
        <p:spPr/>
        <p:txBody>
          <a:bodyPr/>
          <a:lstStyle/>
          <a:p>
            <a:r>
              <a:rPr lang="en-US" dirty="0" smtClean="0"/>
              <a:t>Introduction to Unconscious Bias</a:t>
            </a:r>
            <a:endParaRPr lang="en-US" dirty="0"/>
          </a:p>
        </p:txBody>
      </p:sp>
      <p:sp>
        <p:nvSpPr>
          <p:cNvPr id="2" name="Slide Number Placeholder 1">
            <a:extLst>
              <a:ext uri="{FF2B5EF4-FFF2-40B4-BE49-F238E27FC236}">
                <a16:creationId xmlns:a16="http://schemas.microsoft.com/office/drawing/2014/main" id="{DF6BFE12-8018-7211-2C92-0A391E378179}"/>
              </a:ext>
            </a:extLst>
          </p:cNvPr>
          <p:cNvSpPr>
            <a:spLocks noGrp="1"/>
          </p:cNvSpPr>
          <p:nvPr>
            <p:ph type="sldNum" sz="quarter" idx="4"/>
          </p:nvPr>
        </p:nvSpPr>
        <p:spPr/>
        <p:txBody>
          <a:bodyPr/>
          <a:lstStyle/>
          <a:p>
            <a:fld id="{1E5366A3-0E00-430A-B059-971E374C0C45}" type="slidenum">
              <a:rPr lang="en-US" smtClean="0"/>
              <a:pPr/>
              <a:t>4</a:t>
            </a:fld>
            <a:endParaRPr lang="en-US" normalizeH="1" dirty="0"/>
          </a:p>
        </p:txBody>
      </p:sp>
    </p:spTree>
    <p:extLst>
      <p:ext uri="{BB962C8B-B14F-4D97-AF65-F5344CB8AC3E}">
        <p14:creationId xmlns:p14="http://schemas.microsoft.com/office/powerpoint/2010/main" val="114129404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Confronting Bias</a:t>
            </a:r>
            <a:endParaRPr lang="en-US" dirty="0"/>
          </a:p>
        </p:txBody>
      </p:sp>
      <p:sp>
        <p:nvSpPr>
          <p:cNvPr id="3" name="Slide Number Placeholder 2"/>
          <p:cNvSpPr>
            <a:spLocks noGrp="1"/>
          </p:cNvSpPr>
          <p:nvPr>
            <p:ph type="sldNum" sz="quarter" idx="4"/>
          </p:nvPr>
        </p:nvSpPr>
        <p:spPr/>
        <p:txBody>
          <a:bodyPr/>
          <a:lstStyle/>
          <a:p>
            <a:fld id="{1E5366A3-0E00-430A-B059-971E374C0C45}" type="slidenum">
              <a:rPr lang="en-US" smtClean="0"/>
              <a:pPr/>
              <a:t>40</a:t>
            </a:fld>
            <a:endParaRPr lang="en-US" normalizeH="1" dirty="0"/>
          </a:p>
        </p:txBody>
      </p:sp>
      <p:sp>
        <p:nvSpPr>
          <p:cNvPr id="4" name="Text Placeholder 3"/>
          <p:cNvSpPr>
            <a:spLocks noGrp="1"/>
          </p:cNvSpPr>
          <p:nvPr>
            <p:ph type="body" sz="quarter" idx="15"/>
          </p:nvPr>
        </p:nvSpPr>
        <p:spPr/>
        <p:txBody>
          <a:bodyPr/>
          <a:lstStyle/>
          <a:p>
            <a:r>
              <a:rPr lang="en-US" sz="2400" dirty="0" smtClean="0"/>
              <a:t>Building awareness of the impact of bias and diagnostic overshadowing may make us more likely to recognize when it may be happening. </a:t>
            </a:r>
          </a:p>
          <a:p>
            <a:endParaRPr lang="en-US" sz="2400" dirty="0"/>
          </a:p>
          <a:p>
            <a:r>
              <a:rPr lang="en-US" sz="2400" dirty="0" smtClean="0"/>
              <a:t>Calling out and confronting bias in the moment is hard! </a:t>
            </a:r>
          </a:p>
          <a:p>
            <a:endParaRPr lang="en-US" sz="2400" dirty="0"/>
          </a:p>
          <a:p>
            <a:r>
              <a:rPr lang="en-US" sz="2400" dirty="0" smtClean="0"/>
              <a:t>Practicing strategies and phrases to confront biases can help prepare us to act in the moment. </a:t>
            </a:r>
          </a:p>
          <a:p>
            <a:endParaRPr lang="en-US" sz="2400" dirty="0"/>
          </a:p>
          <a:p>
            <a:r>
              <a:rPr lang="en-US" sz="2400" dirty="0" smtClean="0"/>
              <a:t>Resource: </a:t>
            </a:r>
            <a:r>
              <a:rPr lang="en-US" sz="2400" dirty="0" smtClean="0">
                <a:hlinkClick r:id="rId2"/>
              </a:rPr>
              <a:t>Calling Out vs Calling In </a:t>
            </a:r>
            <a:r>
              <a:rPr lang="en-US" sz="2400" dirty="0" smtClean="0"/>
              <a:t>from John Hopkins</a:t>
            </a:r>
            <a:endParaRPr lang="en-US" sz="2400" dirty="0"/>
          </a:p>
        </p:txBody>
      </p:sp>
    </p:spTree>
    <p:extLst>
      <p:ext uri="{BB962C8B-B14F-4D97-AF65-F5344CB8AC3E}">
        <p14:creationId xmlns:p14="http://schemas.microsoft.com/office/powerpoint/2010/main" val="41531387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Confronting Bias – Be an </a:t>
            </a:r>
            <a:r>
              <a:rPr lang="en-US" dirty="0" err="1" smtClean="0"/>
              <a:t>Upstander</a:t>
            </a:r>
            <a:endParaRPr lang="en-US" dirty="0"/>
          </a:p>
        </p:txBody>
      </p:sp>
      <p:sp>
        <p:nvSpPr>
          <p:cNvPr id="3" name="Slide Number Placeholder 2"/>
          <p:cNvSpPr>
            <a:spLocks noGrp="1"/>
          </p:cNvSpPr>
          <p:nvPr>
            <p:ph type="sldNum" sz="quarter" idx="4"/>
          </p:nvPr>
        </p:nvSpPr>
        <p:spPr/>
        <p:txBody>
          <a:bodyPr/>
          <a:lstStyle/>
          <a:p>
            <a:fld id="{1E5366A3-0E00-430A-B059-971E374C0C45}" type="slidenum">
              <a:rPr lang="en-US" smtClean="0"/>
              <a:pPr/>
              <a:t>41</a:t>
            </a:fld>
            <a:endParaRPr lang="en-US" normalizeH="1" dirty="0"/>
          </a:p>
        </p:txBody>
      </p:sp>
      <p:sp>
        <p:nvSpPr>
          <p:cNvPr id="4" name="Text Placeholder 3"/>
          <p:cNvSpPr>
            <a:spLocks noGrp="1"/>
          </p:cNvSpPr>
          <p:nvPr>
            <p:ph type="body" sz="quarter" idx="15"/>
          </p:nvPr>
        </p:nvSpPr>
        <p:spPr/>
        <p:txBody>
          <a:bodyPr/>
          <a:lstStyle/>
          <a:p>
            <a:r>
              <a:rPr lang="en-US" sz="2400" dirty="0" smtClean="0"/>
              <a:t>We may hesitate to confront bias because of the bystander effect:</a:t>
            </a:r>
          </a:p>
          <a:p>
            <a:pPr marL="342900" indent="-342900">
              <a:buFont typeface="Arial" panose="020B0604020202020204" pitchFamily="34" charset="0"/>
              <a:buChar char="•"/>
            </a:pPr>
            <a:r>
              <a:rPr lang="en-US" sz="2400" dirty="0" smtClean="0"/>
              <a:t>We may be less likely to act in a situation when others are around because we assume that someone else will respond.</a:t>
            </a:r>
          </a:p>
          <a:p>
            <a:pPr marL="342900" indent="-342900">
              <a:buFont typeface="Arial" panose="020B0604020202020204" pitchFamily="34" charset="0"/>
              <a:buChar char="•"/>
            </a:pPr>
            <a:endParaRPr lang="en-US" sz="2400" dirty="0"/>
          </a:p>
          <a:p>
            <a:r>
              <a:rPr lang="en-US" sz="2400" dirty="0" smtClean="0"/>
              <a:t>A more recent challenge to the bystander effect is being an “</a:t>
            </a:r>
            <a:r>
              <a:rPr lang="en-US" sz="2400" dirty="0" err="1" smtClean="0"/>
              <a:t>Upstander</a:t>
            </a:r>
            <a:r>
              <a:rPr lang="en-US" sz="2400" dirty="0" smtClean="0"/>
              <a:t>” – someone who takes actions in situations where the bystander effect is likely to occur, such as when bias, </a:t>
            </a:r>
            <a:r>
              <a:rPr lang="en-US" sz="2400" dirty="0" err="1" smtClean="0"/>
              <a:t>microaggressions</a:t>
            </a:r>
            <a:r>
              <a:rPr lang="en-US" sz="2400" dirty="0" smtClean="0"/>
              <a:t>, discrimination or diagnostic overshadowing may occur. </a:t>
            </a:r>
            <a:endParaRPr lang="en-US" sz="2400" dirty="0"/>
          </a:p>
        </p:txBody>
      </p:sp>
    </p:spTree>
    <p:extLst>
      <p:ext uri="{BB962C8B-B14F-4D97-AF65-F5344CB8AC3E}">
        <p14:creationId xmlns:p14="http://schemas.microsoft.com/office/powerpoint/2010/main" val="48909285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 an </a:t>
            </a:r>
            <a:r>
              <a:rPr lang="en-US" dirty="0" err="1" smtClean="0"/>
              <a:t>Upstander</a:t>
            </a:r>
            <a:r>
              <a:rPr lang="en-US" dirty="0" smtClean="0"/>
              <a:t> – The Three Ds of Intervention</a:t>
            </a:r>
            <a:endParaRPr lang="en-US" dirty="0"/>
          </a:p>
        </p:txBody>
      </p:sp>
      <p:sp>
        <p:nvSpPr>
          <p:cNvPr id="3" name="Slide Number Placeholder 2"/>
          <p:cNvSpPr>
            <a:spLocks noGrp="1"/>
          </p:cNvSpPr>
          <p:nvPr>
            <p:ph type="sldNum" sz="quarter" idx="4"/>
          </p:nvPr>
        </p:nvSpPr>
        <p:spPr/>
        <p:txBody>
          <a:bodyPr/>
          <a:lstStyle/>
          <a:p>
            <a:fld id="{1E5366A3-0E00-430A-B059-971E374C0C45}" type="slidenum">
              <a:rPr lang="en-US" smtClean="0"/>
              <a:pPr/>
              <a:t>42</a:t>
            </a:fld>
            <a:endParaRPr lang="en-US" normalizeH="1" dirty="0"/>
          </a:p>
        </p:txBody>
      </p:sp>
      <p:sp>
        <p:nvSpPr>
          <p:cNvPr id="4" name="Text Placeholder 3"/>
          <p:cNvSpPr>
            <a:spLocks noGrp="1"/>
          </p:cNvSpPr>
          <p:nvPr>
            <p:ph type="body" sz="quarter" idx="15"/>
          </p:nvPr>
        </p:nvSpPr>
        <p:spPr/>
        <p:txBody>
          <a:bodyPr/>
          <a:lstStyle/>
          <a:p>
            <a:r>
              <a:rPr lang="en-US" sz="2400" b="1" dirty="0" smtClean="0"/>
              <a:t>Direct: </a:t>
            </a:r>
            <a:r>
              <a:rPr lang="en-US" sz="2400" dirty="0" smtClean="0"/>
              <a:t>Directly challenge something in the moment, or directly check in with the person who is the subject of the bias to see if they are ok</a:t>
            </a:r>
          </a:p>
          <a:p>
            <a:pPr marL="342900" indent="-342900">
              <a:buFont typeface="Arial" panose="020B0604020202020204" pitchFamily="34" charset="0"/>
              <a:buChar char="•"/>
            </a:pPr>
            <a:r>
              <a:rPr lang="en-US" sz="2400" dirty="0" smtClean="0"/>
              <a:t>“I don’t think we should assume that these symptoms are related to the patient’s disability without exploring other options first”</a:t>
            </a:r>
          </a:p>
          <a:p>
            <a:endParaRPr lang="en-US" sz="2400" dirty="0" smtClean="0"/>
          </a:p>
          <a:p>
            <a:r>
              <a:rPr lang="en-US" sz="2400" b="1" dirty="0" smtClean="0"/>
              <a:t>Delegate</a:t>
            </a:r>
            <a:r>
              <a:rPr lang="en-US" sz="2400" dirty="0" smtClean="0"/>
              <a:t>: Tell another person who can help intervene, such as a supervisor or person with authority</a:t>
            </a:r>
          </a:p>
          <a:p>
            <a:endParaRPr lang="en-US" sz="2400" b="1" dirty="0" smtClean="0"/>
          </a:p>
          <a:p>
            <a:r>
              <a:rPr lang="en-US" sz="2400" b="1" dirty="0" smtClean="0"/>
              <a:t>Distract: </a:t>
            </a:r>
            <a:r>
              <a:rPr lang="en-US" sz="2400" dirty="0" smtClean="0"/>
              <a:t>Interrupt the situation or redirect individuals who may be at risk</a:t>
            </a:r>
            <a:endParaRPr lang="en-US" sz="2400" b="1" dirty="0"/>
          </a:p>
        </p:txBody>
      </p:sp>
    </p:spTree>
    <p:extLst>
      <p:ext uri="{BB962C8B-B14F-4D97-AF65-F5344CB8AC3E}">
        <p14:creationId xmlns:p14="http://schemas.microsoft.com/office/powerpoint/2010/main" val="58844687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Assessment/Diagnosis Strategies</a:t>
            </a:r>
            <a:endParaRPr lang="en-US" dirty="0"/>
          </a:p>
        </p:txBody>
      </p:sp>
      <p:sp>
        <p:nvSpPr>
          <p:cNvPr id="3" name="Slide Number Placeholder 2"/>
          <p:cNvSpPr>
            <a:spLocks noGrp="1"/>
          </p:cNvSpPr>
          <p:nvPr>
            <p:ph type="sldNum" sz="quarter" idx="4"/>
          </p:nvPr>
        </p:nvSpPr>
        <p:spPr/>
        <p:txBody>
          <a:bodyPr/>
          <a:lstStyle/>
          <a:p>
            <a:fld id="{1E5366A3-0E00-430A-B059-971E374C0C45}" type="slidenum">
              <a:rPr lang="en-US" smtClean="0"/>
              <a:pPr/>
              <a:t>43</a:t>
            </a:fld>
            <a:endParaRPr lang="en-US" normalizeH="1" dirty="0"/>
          </a:p>
        </p:txBody>
      </p:sp>
      <p:sp>
        <p:nvSpPr>
          <p:cNvPr id="4" name="Text Placeholder 3"/>
          <p:cNvSpPr>
            <a:spLocks noGrp="1"/>
          </p:cNvSpPr>
          <p:nvPr>
            <p:ph type="body" sz="quarter" idx="15"/>
          </p:nvPr>
        </p:nvSpPr>
        <p:spPr/>
        <p:txBody>
          <a:bodyPr/>
          <a:lstStyle/>
          <a:p>
            <a:pPr marL="285750" indent="-285750">
              <a:buFont typeface="Arial" panose="020B0604020202020204" pitchFamily="34" charset="0"/>
              <a:buChar char="•"/>
            </a:pPr>
            <a:r>
              <a:rPr lang="en-US" sz="2400" dirty="0"/>
              <a:t>Use listening and interviewing techniques designed to gain better patient engagement and shared decision making</a:t>
            </a:r>
          </a:p>
          <a:p>
            <a:pPr marL="285750" indent="-285750">
              <a:buFont typeface="Arial" panose="020B0604020202020204" pitchFamily="34" charset="0"/>
              <a:buChar char="•"/>
            </a:pPr>
            <a:r>
              <a:rPr lang="en-US" sz="2400" dirty="0"/>
              <a:t>Pay attention to non-verbal communication, and the impact of the environment/physical setting on communication</a:t>
            </a:r>
          </a:p>
          <a:p>
            <a:pPr marL="285750" indent="-285750">
              <a:buFont typeface="Arial" panose="020B0604020202020204" pitchFamily="34" charset="0"/>
              <a:buChar char="•"/>
            </a:pPr>
            <a:r>
              <a:rPr lang="en-US" sz="2400" dirty="0"/>
              <a:t>Don’t make assumptions about a person’s quality of life, or assume that QOL is lessened by pre-existing conditions</a:t>
            </a:r>
          </a:p>
          <a:p>
            <a:pPr marL="285750" indent="-285750">
              <a:buFont typeface="Arial" panose="020B0604020202020204" pitchFamily="34" charset="0"/>
              <a:buChar char="•"/>
            </a:pPr>
            <a:r>
              <a:rPr lang="en-US" sz="2400" dirty="0"/>
              <a:t>Assess all aspects of health and wellbeing as potential root causes for changes in </a:t>
            </a:r>
            <a:r>
              <a:rPr lang="en-US" sz="2400" dirty="0" smtClean="0"/>
              <a:t>behavior</a:t>
            </a:r>
          </a:p>
          <a:p>
            <a:pPr marL="285750" indent="-285750">
              <a:buFont typeface="Arial" panose="020B0604020202020204" pitchFamily="34" charset="0"/>
              <a:buChar char="•"/>
            </a:pPr>
            <a:r>
              <a:rPr lang="en-US" sz="2400" dirty="0" smtClean="0"/>
              <a:t>Ask open ended questions to get to know patients and their unique lived experiences</a:t>
            </a:r>
            <a:endParaRPr lang="en-US" sz="2400" dirty="0"/>
          </a:p>
          <a:p>
            <a:endParaRPr lang="en-US" sz="2400" dirty="0"/>
          </a:p>
        </p:txBody>
      </p:sp>
    </p:spTree>
    <p:extLst>
      <p:ext uri="{BB962C8B-B14F-4D97-AF65-F5344CB8AC3E}">
        <p14:creationId xmlns:p14="http://schemas.microsoft.com/office/powerpoint/2010/main" val="59568560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Assessment/Diagnosis </a:t>
            </a:r>
            <a:r>
              <a:rPr lang="en-US" dirty="0" smtClean="0"/>
              <a:t>Strategies - 2</a:t>
            </a:r>
            <a:endParaRPr lang="en-US" dirty="0"/>
          </a:p>
        </p:txBody>
      </p:sp>
      <p:sp>
        <p:nvSpPr>
          <p:cNvPr id="3" name="Slide Number Placeholder 2"/>
          <p:cNvSpPr>
            <a:spLocks noGrp="1"/>
          </p:cNvSpPr>
          <p:nvPr>
            <p:ph type="sldNum" sz="quarter" idx="4"/>
          </p:nvPr>
        </p:nvSpPr>
        <p:spPr/>
        <p:txBody>
          <a:bodyPr/>
          <a:lstStyle/>
          <a:p>
            <a:fld id="{1E5366A3-0E00-430A-B059-971E374C0C45}" type="slidenum">
              <a:rPr lang="en-US" smtClean="0"/>
              <a:pPr/>
              <a:t>44</a:t>
            </a:fld>
            <a:endParaRPr lang="en-US" normalizeH="1" dirty="0"/>
          </a:p>
        </p:txBody>
      </p:sp>
      <p:sp>
        <p:nvSpPr>
          <p:cNvPr id="4" name="Text Placeholder 3"/>
          <p:cNvSpPr>
            <a:spLocks noGrp="1"/>
          </p:cNvSpPr>
          <p:nvPr>
            <p:ph type="body" sz="quarter" idx="15"/>
          </p:nvPr>
        </p:nvSpPr>
        <p:spPr/>
        <p:txBody>
          <a:bodyPr/>
          <a:lstStyle/>
          <a:p>
            <a:pPr marL="285750" indent="-285750">
              <a:buFont typeface="Arial" panose="020B0604020202020204" pitchFamily="34" charset="0"/>
              <a:buChar char="•"/>
            </a:pPr>
            <a:r>
              <a:rPr lang="en-US" sz="2400" dirty="0"/>
              <a:t>When possible, seek out help from the patient’s support networks to better understand the patient, how to communicate effectively with them, and to better understand baseline and changes in behaviors</a:t>
            </a:r>
          </a:p>
          <a:p>
            <a:pPr marL="285750" indent="-285750">
              <a:buFont typeface="Arial" panose="020B0604020202020204" pitchFamily="34" charset="0"/>
              <a:buChar char="•"/>
            </a:pPr>
            <a:r>
              <a:rPr lang="en-US" sz="2400" dirty="0"/>
              <a:t>When possible, utilize interdisciplinary teams to meet complex patient needs (ex: mental/behavioral health specialists)</a:t>
            </a:r>
          </a:p>
          <a:p>
            <a:pPr marL="285750" indent="-285750">
              <a:buFont typeface="Arial" panose="020B0604020202020204" pitchFamily="34" charset="0"/>
              <a:buChar char="•"/>
            </a:pPr>
            <a:r>
              <a:rPr lang="en-US" sz="2400" dirty="0"/>
              <a:t>When appropriate, document disability related needs and accommodations in the patient’s chart to facilitate success in future appointments or with other providers </a:t>
            </a:r>
            <a:r>
              <a:rPr lang="en-US" sz="2400" dirty="0" smtClean="0"/>
              <a:t>that utilize a shared electronic record</a:t>
            </a:r>
            <a:endParaRPr lang="en-US" sz="2400" dirty="0"/>
          </a:p>
          <a:p>
            <a:endParaRPr lang="en-US" sz="2400" dirty="0"/>
          </a:p>
        </p:txBody>
      </p:sp>
    </p:spTree>
    <p:extLst>
      <p:ext uri="{BB962C8B-B14F-4D97-AF65-F5344CB8AC3E}">
        <p14:creationId xmlns:p14="http://schemas.microsoft.com/office/powerpoint/2010/main" val="158647338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Assessment Strategies Video</a:t>
            </a:r>
            <a:endParaRPr lang="en-US" dirty="0"/>
          </a:p>
        </p:txBody>
      </p:sp>
      <p:sp>
        <p:nvSpPr>
          <p:cNvPr id="3" name="Slide Number Placeholder 2"/>
          <p:cNvSpPr>
            <a:spLocks noGrp="1"/>
          </p:cNvSpPr>
          <p:nvPr>
            <p:ph type="sldNum" sz="quarter" idx="4"/>
          </p:nvPr>
        </p:nvSpPr>
        <p:spPr/>
        <p:txBody>
          <a:bodyPr/>
          <a:lstStyle/>
          <a:p>
            <a:fld id="{1E5366A3-0E00-430A-B059-971E374C0C45}" type="slidenum">
              <a:rPr lang="en-US" smtClean="0"/>
              <a:pPr/>
              <a:t>45</a:t>
            </a:fld>
            <a:endParaRPr lang="en-US" normalizeH="1" dirty="0"/>
          </a:p>
        </p:txBody>
      </p:sp>
      <p:pic>
        <p:nvPicPr>
          <p:cNvPr id="7" name="5LYElMPluuU"/>
          <p:cNvPicPr>
            <a:picLocks noRot="1" noChangeAspect="1"/>
          </p:cNvPicPr>
          <p:nvPr>
            <a:videoFile r:link="rId1"/>
          </p:nvPr>
        </p:nvPicPr>
        <p:blipFill>
          <a:blip r:embed="rId4"/>
          <a:stretch>
            <a:fillRect/>
          </a:stretch>
        </p:blipFill>
        <p:spPr>
          <a:xfrm>
            <a:off x="1639780" y="1090180"/>
            <a:ext cx="8915655" cy="5015056"/>
          </a:xfrm>
          <a:prstGeom prst="rect">
            <a:avLst/>
          </a:prstGeom>
        </p:spPr>
      </p:pic>
      <p:sp>
        <p:nvSpPr>
          <p:cNvPr id="8" name="TextBox 7"/>
          <p:cNvSpPr txBox="1"/>
          <p:nvPr/>
        </p:nvSpPr>
        <p:spPr>
          <a:xfrm>
            <a:off x="3296293" y="6238509"/>
            <a:ext cx="5615709" cy="392402"/>
          </a:xfrm>
          <a:prstGeom prst="rect">
            <a:avLst/>
          </a:prstGeom>
          <a:noFill/>
        </p:spPr>
        <p:txBody>
          <a:bodyPr wrap="square" lIns="0" tIns="0" rIns="0" bIns="0" rtlCol="0">
            <a:noAutofit/>
          </a:bodyPr>
          <a:lstStyle/>
          <a:p>
            <a:r>
              <a:rPr lang="en-US" dirty="0" smtClean="0">
                <a:latin typeface="Arial" panose="020B0604020202020204" pitchFamily="34" charset="0"/>
                <a:cs typeface="Arial" panose="020B0604020202020204" pitchFamily="34" charset="0"/>
                <a:hlinkClick r:id="rId5"/>
              </a:rPr>
              <a:t>Caring for The Whole Person with Physical Disabilities</a:t>
            </a:r>
            <a:endParaRPr lang="en-US"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7813910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Strategies for Patients</a:t>
            </a:r>
            <a:endParaRPr lang="en-US" dirty="0"/>
          </a:p>
        </p:txBody>
      </p:sp>
      <p:sp>
        <p:nvSpPr>
          <p:cNvPr id="3" name="Slide Number Placeholder 2"/>
          <p:cNvSpPr>
            <a:spLocks noGrp="1"/>
          </p:cNvSpPr>
          <p:nvPr>
            <p:ph type="sldNum" sz="quarter" idx="4"/>
          </p:nvPr>
        </p:nvSpPr>
        <p:spPr/>
        <p:txBody>
          <a:bodyPr/>
          <a:lstStyle/>
          <a:p>
            <a:fld id="{1E5366A3-0E00-430A-B059-971E374C0C45}" type="slidenum">
              <a:rPr lang="en-US" smtClean="0"/>
              <a:pPr/>
              <a:t>46</a:t>
            </a:fld>
            <a:endParaRPr lang="en-US" normalizeH="1" dirty="0"/>
          </a:p>
        </p:txBody>
      </p:sp>
      <p:sp>
        <p:nvSpPr>
          <p:cNvPr id="4" name="Text Placeholder 3"/>
          <p:cNvSpPr>
            <a:spLocks noGrp="1"/>
          </p:cNvSpPr>
          <p:nvPr>
            <p:ph type="body" sz="quarter" idx="15"/>
          </p:nvPr>
        </p:nvSpPr>
        <p:spPr/>
        <p:txBody>
          <a:bodyPr/>
          <a:lstStyle/>
          <a:p>
            <a:r>
              <a:rPr lang="en-US" sz="2400" dirty="0" smtClean="0"/>
              <a:t>If you suspect that a provider’s biases may be impacting the care you are receiving or potentially leading to diagnostic overshadowing – feel empowered to speak up. </a:t>
            </a:r>
          </a:p>
          <a:p>
            <a:pPr marL="342900" indent="-342900">
              <a:buFont typeface="Arial" panose="020B0604020202020204" pitchFamily="34" charset="0"/>
              <a:buChar char="•"/>
            </a:pPr>
            <a:r>
              <a:rPr lang="en-US" sz="2400" dirty="0"/>
              <a:t>“I don’t think we should assume that these symptoms are related to </a:t>
            </a:r>
            <a:r>
              <a:rPr lang="en-US" sz="2400" dirty="0" smtClean="0"/>
              <a:t>my disability </a:t>
            </a:r>
            <a:r>
              <a:rPr lang="en-US" sz="2400" dirty="0"/>
              <a:t>without exploring other </a:t>
            </a:r>
            <a:r>
              <a:rPr lang="en-US" sz="2400" dirty="0" smtClean="0"/>
              <a:t>potential causes </a:t>
            </a:r>
            <a:r>
              <a:rPr lang="en-US" sz="2400" dirty="0"/>
              <a:t>first”</a:t>
            </a:r>
          </a:p>
          <a:p>
            <a:pPr marL="342900" indent="-342900">
              <a:buFont typeface="Arial" panose="020B0604020202020204" pitchFamily="34" charset="0"/>
              <a:buChar char="•"/>
            </a:pPr>
            <a:r>
              <a:rPr lang="en-US" sz="2400" dirty="0" smtClean="0"/>
              <a:t>Seek second opinions when needed</a:t>
            </a:r>
          </a:p>
          <a:p>
            <a:pPr marL="342900" indent="-342900">
              <a:buFont typeface="Arial" panose="020B0604020202020204" pitchFamily="34" charset="0"/>
              <a:buChar char="•"/>
            </a:pPr>
            <a:r>
              <a:rPr lang="en-US" sz="2400" dirty="0" smtClean="0"/>
              <a:t>Give feedback about your experiences to the clinic or organization – reach out to the manager of the clinic/unit or ask for contact information for Patient Representatives </a:t>
            </a:r>
            <a:endParaRPr lang="en-US" sz="2400" dirty="0"/>
          </a:p>
        </p:txBody>
      </p:sp>
    </p:spTree>
    <p:extLst>
      <p:ext uri="{BB962C8B-B14F-4D97-AF65-F5344CB8AC3E}">
        <p14:creationId xmlns:p14="http://schemas.microsoft.com/office/powerpoint/2010/main" val="410103209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Questions?</a:t>
            </a:r>
            <a:endParaRPr lang="en-US" dirty="0"/>
          </a:p>
        </p:txBody>
      </p:sp>
      <p:sp>
        <p:nvSpPr>
          <p:cNvPr id="3" name="Slide Number Placeholder 2"/>
          <p:cNvSpPr>
            <a:spLocks noGrp="1"/>
          </p:cNvSpPr>
          <p:nvPr>
            <p:ph type="sldNum" sz="quarter" idx="4"/>
          </p:nvPr>
        </p:nvSpPr>
        <p:spPr/>
        <p:txBody>
          <a:bodyPr/>
          <a:lstStyle/>
          <a:p>
            <a:fld id="{1E5366A3-0E00-430A-B059-971E374C0C45}" type="slidenum">
              <a:rPr lang="en-US" smtClean="0"/>
              <a:pPr/>
              <a:t>47</a:t>
            </a:fld>
            <a:endParaRPr lang="en-US" normalizeH="1" dirty="0"/>
          </a:p>
        </p:txBody>
      </p:sp>
    </p:spTree>
    <p:extLst>
      <p:ext uri="{BB962C8B-B14F-4D97-AF65-F5344CB8AC3E}">
        <p14:creationId xmlns:p14="http://schemas.microsoft.com/office/powerpoint/2010/main" val="260156376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References</a:t>
            </a:r>
            <a:endParaRPr lang="en-US" dirty="0"/>
          </a:p>
        </p:txBody>
      </p:sp>
      <p:sp>
        <p:nvSpPr>
          <p:cNvPr id="3" name="Slide Number Placeholder 2"/>
          <p:cNvSpPr>
            <a:spLocks noGrp="1"/>
          </p:cNvSpPr>
          <p:nvPr>
            <p:ph type="sldNum" sz="quarter" idx="4"/>
          </p:nvPr>
        </p:nvSpPr>
        <p:spPr/>
        <p:txBody>
          <a:bodyPr/>
          <a:lstStyle/>
          <a:p>
            <a:fld id="{1E5366A3-0E00-430A-B059-971E374C0C45}" type="slidenum">
              <a:rPr lang="en-US" smtClean="0"/>
              <a:pPr/>
              <a:t>48</a:t>
            </a:fld>
            <a:endParaRPr lang="en-US" normalizeH="1" dirty="0"/>
          </a:p>
        </p:txBody>
      </p:sp>
      <p:sp>
        <p:nvSpPr>
          <p:cNvPr id="4" name="Text Placeholder 3"/>
          <p:cNvSpPr>
            <a:spLocks noGrp="1"/>
          </p:cNvSpPr>
          <p:nvPr>
            <p:ph type="body" sz="quarter" idx="15"/>
          </p:nvPr>
        </p:nvSpPr>
        <p:spPr/>
        <p:txBody>
          <a:bodyPr/>
          <a:lstStyle/>
          <a:p>
            <a:r>
              <a:rPr lang="en-US" sz="2400" dirty="0" err="1"/>
              <a:t>Agaronnik</a:t>
            </a:r>
            <a:r>
              <a:rPr lang="en-US" sz="2400" dirty="0"/>
              <a:t>, N. D., El-</a:t>
            </a:r>
            <a:r>
              <a:rPr lang="en-US" sz="2400" dirty="0" err="1"/>
              <a:t>Jawahri</a:t>
            </a:r>
            <a:r>
              <a:rPr lang="en-US" sz="2400" dirty="0"/>
              <a:t>, A., &amp; </a:t>
            </a:r>
            <a:r>
              <a:rPr lang="en-US" sz="2400" dirty="0" err="1"/>
              <a:t>Iezzoni</a:t>
            </a:r>
            <a:r>
              <a:rPr lang="en-US" sz="2400" dirty="0"/>
              <a:t>, L. I. (2020). Perspectives of patients 	with pre-existing mobility disability on the process of diagnosing their cancer. 	</a:t>
            </a:r>
            <a:r>
              <a:rPr lang="en-US" sz="2400" i="1" dirty="0"/>
              <a:t>Journal of General Internal Medicine, 36</a:t>
            </a:r>
            <a:r>
              <a:rPr lang="en-US" sz="2400" dirty="0"/>
              <a:t>(5), 1250-1257.</a:t>
            </a:r>
          </a:p>
          <a:p>
            <a:r>
              <a:rPr lang="en-US" sz="2400" dirty="0"/>
              <a:t>Examples of Disability </a:t>
            </a:r>
            <a:r>
              <a:rPr lang="en-US" sz="2400" dirty="0" err="1"/>
              <a:t>Microaggressions</a:t>
            </a:r>
            <a:r>
              <a:rPr lang="en-US" sz="2400" dirty="0"/>
              <a:t> in Everyday Life. </a:t>
            </a:r>
            <a:r>
              <a:rPr lang="en-US" sz="2400" i="1" dirty="0"/>
              <a:t>Washington State  	University</a:t>
            </a:r>
            <a:r>
              <a:rPr lang="en-US" sz="2400" dirty="0"/>
              <a:t>. </a:t>
            </a:r>
            <a:r>
              <a:rPr lang="en-US" sz="2400" dirty="0">
                <a:hlinkClick r:id="rId2"/>
              </a:rPr>
              <a:t>https://www.vancouver.wsu.edu/equity-diversity/examples-	disability-</a:t>
            </a:r>
            <a:r>
              <a:rPr lang="en-US" sz="2400" dirty="0" err="1">
                <a:hlinkClick r:id="rId2"/>
              </a:rPr>
              <a:t>microaggressions</a:t>
            </a:r>
            <a:r>
              <a:rPr lang="en-US" sz="2400" dirty="0">
                <a:hlinkClick r:id="rId2"/>
              </a:rPr>
              <a:t>-everyday-life</a:t>
            </a:r>
            <a:r>
              <a:rPr lang="en-US" sz="2400" dirty="0"/>
              <a:t>   </a:t>
            </a:r>
          </a:p>
          <a:p>
            <a:r>
              <a:rPr lang="en-US" sz="2400" dirty="0" err="1"/>
              <a:t>Grawitch</a:t>
            </a:r>
            <a:r>
              <a:rPr lang="en-US" sz="2400" dirty="0"/>
              <a:t>, M. (2020). Biases are neither all good nor all bad. </a:t>
            </a:r>
            <a:r>
              <a:rPr lang="en-US" sz="2400" i="1" dirty="0"/>
              <a:t>Psychology Today. 	</a:t>
            </a:r>
            <a:r>
              <a:rPr lang="en-US" sz="2400" dirty="0">
                <a:hlinkClick r:id="rId3"/>
              </a:rPr>
              <a:t>https://www.psychologytoday.com/us/blog/hovercraft-full-	eels/202009/biases-are-neither-all-good-nor-all-	bad#:~:text=Biases%20evolved%20to%20allow%20us,regarding%20which	%20choice%20to%20make</a:t>
            </a:r>
            <a:r>
              <a:rPr lang="en-US" sz="2400" dirty="0"/>
              <a:t>. </a:t>
            </a:r>
          </a:p>
          <a:p>
            <a:endParaRPr lang="en-US" sz="2400" dirty="0"/>
          </a:p>
        </p:txBody>
      </p:sp>
    </p:spTree>
    <p:extLst>
      <p:ext uri="{BB962C8B-B14F-4D97-AF65-F5344CB8AC3E}">
        <p14:creationId xmlns:p14="http://schemas.microsoft.com/office/powerpoint/2010/main" val="428984232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References - 2</a:t>
            </a:r>
            <a:endParaRPr lang="en-US" dirty="0"/>
          </a:p>
        </p:txBody>
      </p:sp>
      <p:sp>
        <p:nvSpPr>
          <p:cNvPr id="3" name="Slide Number Placeholder 2"/>
          <p:cNvSpPr>
            <a:spLocks noGrp="1"/>
          </p:cNvSpPr>
          <p:nvPr>
            <p:ph type="sldNum" sz="quarter" idx="4"/>
          </p:nvPr>
        </p:nvSpPr>
        <p:spPr/>
        <p:txBody>
          <a:bodyPr/>
          <a:lstStyle/>
          <a:p>
            <a:fld id="{1E5366A3-0E00-430A-B059-971E374C0C45}" type="slidenum">
              <a:rPr lang="en-US" smtClean="0"/>
              <a:pPr/>
              <a:t>49</a:t>
            </a:fld>
            <a:endParaRPr lang="en-US" normalizeH="1" dirty="0"/>
          </a:p>
        </p:txBody>
      </p:sp>
      <p:sp>
        <p:nvSpPr>
          <p:cNvPr id="4" name="Text Placeholder 3"/>
          <p:cNvSpPr>
            <a:spLocks noGrp="1"/>
          </p:cNvSpPr>
          <p:nvPr>
            <p:ph type="body" sz="quarter" idx="15"/>
          </p:nvPr>
        </p:nvSpPr>
        <p:spPr/>
        <p:txBody>
          <a:bodyPr/>
          <a:lstStyle/>
          <a:p>
            <a:r>
              <a:rPr lang="en-US" sz="2400" dirty="0" err="1"/>
              <a:t>Hallyburton</a:t>
            </a:r>
            <a:r>
              <a:rPr lang="en-US" sz="2400" dirty="0"/>
              <a:t>, A. (20220). Diagnostic overshadowing: An evolutionary concept 	analysis on the misattribution of physical symptoms to pre-existing 	psychological illnesses. </a:t>
            </a:r>
            <a:r>
              <a:rPr lang="en-US" sz="2400" i="1" dirty="0"/>
              <a:t>International Journal of Mental Health Nursing, 	31</a:t>
            </a:r>
            <a:r>
              <a:rPr lang="en-US" sz="2400" dirty="0"/>
              <a:t>(6), 1360-1372.</a:t>
            </a:r>
          </a:p>
          <a:p>
            <a:r>
              <a:rPr lang="en-US" sz="2400" dirty="0" err="1"/>
              <a:t>Iezzoni</a:t>
            </a:r>
            <a:r>
              <a:rPr lang="en-US" sz="2400" dirty="0"/>
              <a:t>, L. I. (2019). Dangers of Diagnostic Overshadowing. </a:t>
            </a:r>
            <a:r>
              <a:rPr lang="en-US" sz="2400" i="1" dirty="0"/>
              <a:t>New England Journal 	of Medicine, 380</a:t>
            </a:r>
            <a:r>
              <a:rPr lang="en-US" sz="2400" dirty="0"/>
              <a:t>(22). 2092-2093</a:t>
            </a:r>
          </a:p>
          <a:p>
            <a:r>
              <a:rPr lang="en-US" sz="2400" dirty="0" err="1" smtClean="0"/>
              <a:t>Iezzoni</a:t>
            </a:r>
            <a:r>
              <a:rPr lang="en-US" sz="2400" dirty="0" smtClean="0"/>
              <a:t>, L. I., </a:t>
            </a:r>
            <a:r>
              <a:rPr lang="en-US" sz="2400" dirty="0" err="1" smtClean="0"/>
              <a:t>Sowmya</a:t>
            </a:r>
            <a:r>
              <a:rPr lang="en-US" sz="2400" dirty="0" smtClean="0"/>
              <a:t>, R. R., </a:t>
            </a:r>
            <a:r>
              <a:rPr lang="en-US" sz="2400" dirty="0" err="1" smtClean="0"/>
              <a:t>Ressalam</a:t>
            </a:r>
            <a:r>
              <a:rPr lang="en-US" sz="2400" dirty="0" smtClean="0"/>
              <a:t>, J., </a:t>
            </a:r>
            <a:r>
              <a:rPr lang="en-US" sz="2400" dirty="0" err="1" smtClean="0"/>
              <a:t>Bolcic-Jankovic</a:t>
            </a:r>
            <a:r>
              <a:rPr lang="en-US" sz="2400" dirty="0" smtClean="0"/>
              <a:t>, D., </a:t>
            </a:r>
            <a:r>
              <a:rPr lang="en-US" sz="2400" dirty="0" err="1" smtClean="0"/>
              <a:t>Agaronnik</a:t>
            </a:r>
            <a:r>
              <a:rPr lang="en-US" sz="2400" dirty="0" smtClean="0"/>
              <a:t>, N. D., 	</a:t>
            </a:r>
            <a:r>
              <a:rPr lang="en-US" sz="2400" dirty="0" err="1" smtClean="0"/>
              <a:t>Donelan</a:t>
            </a:r>
            <a:r>
              <a:rPr lang="en-US" sz="2400" dirty="0" smtClean="0"/>
              <a:t>, K., </a:t>
            </a:r>
            <a:r>
              <a:rPr lang="en-US" sz="2400" dirty="0" err="1" smtClean="0"/>
              <a:t>Lagu</a:t>
            </a:r>
            <a:r>
              <a:rPr lang="en-US" sz="2400" dirty="0" smtClean="0"/>
              <a:t>, T., &amp; Campbell, E. G. (2020). Physicians’ perceptions of 	people with disability and their health care. </a:t>
            </a:r>
            <a:r>
              <a:rPr lang="en-US" sz="2400" i="1" dirty="0" smtClean="0"/>
              <a:t>Health Affairs, 40</a:t>
            </a:r>
            <a:r>
              <a:rPr lang="en-US" sz="2400" dirty="0" smtClean="0"/>
              <a:t>(20), 297-306. </a:t>
            </a:r>
          </a:p>
          <a:p>
            <a:endParaRPr lang="en-US" sz="2400" dirty="0"/>
          </a:p>
        </p:txBody>
      </p:sp>
    </p:spTree>
    <p:extLst>
      <p:ext uri="{BB962C8B-B14F-4D97-AF65-F5344CB8AC3E}">
        <p14:creationId xmlns:p14="http://schemas.microsoft.com/office/powerpoint/2010/main" val="29207527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dirty="0" smtClean="0"/>
              <a:t>Unconscious Bias Example 1</a:t>
            </a:r>
            <a:endParaRPr lang="en-US" dirty="0"/>
          </a:p>
        </p:txBody>
      </p:sp>
      <p:sp>
        <p:nvSpPr>
          <p:cNvPr id="4" name="Slide Number Placeholder 3"/>
          <p:cNvSpPr>
            <a:spLocks noGrp="1"/>
          </p:cNvSpPr>
          <p:nvPr>
            <p:ph type="sldNum" sz="quarter" idx="4"/>
          </p:nvPr>
        </p:nvSpPr>
        <p:spPr/>
        <p:txBody>
          <a:bodyPr/>
          <a:lstStyle/>
          <a:p>
            <a:fld id="{1E5366A3-0E00-430A-B059-971E374C0C45}" type="slidenum">
              <a:rPr lang="en-US" smtClean="0"/>
              <a:pPr/>
              <a:t>5</a:t>
            </a:fld>
            <a:endParaRPr lang="en-US" normalizeH="1" dirty="0"/>
          </a:p>
        </p:txBody>
      </p:sp>
      <p:sp>
        <p:nvSpPr>
          <p:cNvPr id="12" name="Text Placeholder 11"/>
          <p:cNvSpPr>
            <a:spLocks noGrp="1"/>
          </p:cNvSpPr>
          <p:nvPr>
            <p:ph type="body" sz="quarter" idx="15"/>
          </p:nvPr>
        </p:nvSpPr>
        <p:spPr>
          <a:xfrm>
            <a:off x="457438" y="1940943"/>
            <a:ext cx="5513387" cy="3886442"/>
          </a:xfrm>
        </p:spPr>
        <p:txBody>
          <a:bodyPr/>
          <a:lstStyle/>
          <a:p>
            <a:r>
              <a:rPr lang="en-US" sz="2400" dirty="0" smtClean="0"/>
              <a:t>To the right are two images of faces. For most people, one face will appear to feminine and one will appear to be masculine. Which face is which for you?</a:t>
            </a:r>
            <a:endParaRPr lang="en-US" sz="2400" dirty="0"/>
          </a:p>
        </p:txBody>
      </p:sp>
      <p:pic>
        <p:nvPicPr>
          <p:cNvPr id="9" name="Picture 8"/>
          <p:cNvPicPr>
            <a:picLocks noChangeAspect="1"/>
          </p:cNvPicPr>
          <p:nvPr/>
        </p:nvPicPr>
        <p:blipFill rotWithShape="1">
          <a:blip r:embed="rId2"/>
          <a:srcRect l="22566" t="30704" r="36416" b="30563"/>
          <a:stretch/>
        </p:blipFill>
        <p:spPr>
          <a:xfrm>
            <a:off x="6091450" y="2349064"/>
            <a:ext cx="6002414" cy="3070200"/>
          </a:xfrm>
          <a:prstGeom prst="rect">
            <a:avLst/>
          </a:prstGeom>
        </p:spPr>
      </p:pic>
    </p:spTree>
    <p:extLst>
      <p:ext uri="{BB962C8B-B14F-4D97-AF65-F5344CB8AC3E}">
        <p14:creationId xmlns:p14="http://schemas.microsoft.com/office/powerpoint/2010/main" val="261662609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References - 3</a:t>
            </a:r>
            <a:endParaRPr lang="en-US" dirty="0"/>
          </a:p>
        </p:txBody>
      </p:sp>
      <p:sp>
        <p:nvSpPr>
          <p:cNvPr id="3" name="Slide Number Placeholder 2"/>
          <p:cNvSpPr>
            <a:spLocks noGrp="1"/>
          </p:cNvSpPr>
          <p:nvPr>
            <p:ph type="sldNum" sz="quarter" idx="4"/>
          </p:nvPr>
        </p:nvSpPr>
        <p:spPr/>
        <p:txBody>
          <a:bodyPr/>
          <a:lstStyle/>
          <a:p>
            <a:fld id="{1E5366A3-0E00-430A-B059-971E374C0C45}" type="slidenum">
              <a:rPr lang="en-US" smtClean="0"/>
              <a:pPr/>
              <a:t>50</a:t>
            </a:fld>
            <a:endParaRPr lang="en-US" normalizeH="1" dirty="0"/>
          </a:p>
        </p:txBody>
      </p:sp>
      <p:sp>
        <p:nvSpPr>
          <p:cNvPr id="4" name="Text Placeholder 3"/>
          <p:cNvSpPr>
            <a:spLocks noGrp="1"/>
          </p:cNvSpPr>
          <p:nvPr>
            <p:ph type="body" sz="quarter" idx="15"/>
          </p:nvPr>
        </p:nvSpPr>
        <p:spPr/>
        <p:txBody>
          <a:bodyPr/>
          <a:lstStyle/>
          <a:p>
            <a:r>
              <a:rPr lang="en-US" sz="2400" dirty="0" err="1"/>
              <a:t>Javaid</a:t>
            </a:r>
            <a:r>
              <a:rPr lang="en-US" sz="2400" dirty="0"/>
              <a:t>, A., Nakata, V., &amp; Michael, D. (2019). Diagnostic overshadowing in learning 	disability: Think beyond the disability. </a:t>
            </a:r>
            <a:r>
              <a:rPr lang="en-US" sz="2400" i="1" dirty="0"/>
              <a:t>Progress in Neurology and Psychiatry, 	23</a:t>
            </a:r>
            <a:r>
              <a:rPr lang="en-US" sz="2400" dirty="0"/>
              <a:t>(2), 8-10.</a:t>
            </a:r>
          </a:p>
          <a:p>
            <a:r>
              <a:rPr lang="en-US" sz="2400" dirty="0" err="1" smtClean="0"/>
              <a:t>Kallur</a:t>
            </a:r>
            <a:r>
              <a:rPr lang="en-US" sz="2400" dirty="0"/>
              <a:t>, A., </a:t>
            </a:r>
            <a:r>
              <a:rPr lang="en-US" sz="2400" dirty="0" err="1"/>
              <a:t>Yoo</a:t>
            </a:r>
            <a:r>
              <a:rPr lang="en-US" sz="2400" dirty="0"/>
              <a:t>, E., Bien-</a:t>
            </a:r>
            <a:r>
              <a:rPr lang="en-US" sz="2400" dirty="0" err="1"/>
              <a:t>Aime</a:t>
            </a:r>
            <a:r>
              <a:rPr lang="en-US" sz="2400" dirty="0"/>
              <a:t>, F., &amp; Ammar, H. (2022). Diagnostic overshadowing 	and pain insensitivity in a schizophrenic patient with perforated duodenal 	ulcer. </a:t>
            </a:r>
            <a:r>
              <a:rPr lang="en-US" sz="2400" i="1" dirty="0" err="1"/>
              <a:t>Cueus</a:t>
            </a:r>
            <a:r>
              <a:rPr lang="en-US" sz="2400" i="1" dirty="0"/>
              <a:t>, 14</a:t>
            </a:r>
            <a:r>
              <a:rPr lang="en-US" sz="2400" dirty="0"/>
              <a:t>(2). </a:t>
            </a:r>
          </a:p>
          <a:p>
            <a:r>
              <a:rPr lang="en-US" sz="2400" dirty="0" smtClean="0"/>
              <a:t>Miller, L. (2021). Unconscious bias: Your brain on bias (Pt 1: An </a:t>
            </a:r>
            <a:r>
              <a:rPr lang="en-US" sz="2400" dirty="0"/>
              <a:t>Audio Illusion). </a:t>
            </a:r>
            <a:r>
              <a:rPr lang="en-US" sz="2400" dirty="0" smtClean="0"/>
              <a:t>	</a:t>
            </a:r>
            <a:r>
              <a:rPr lang="en-US" sz="2400" dirty="0" smtClean="0">
                <a:hlinkClick r:id="rId2"/>
              </a:rPr>
              <a:t>https</a:t>
            </a:r>
            <a:r>
              <a:rPr lang="en-US" sz="2400" dirty="0">
                <a:hlinkClick r:id="rId2"/>
              </a:rPr>
              <a:t>://</a:t>
            </a:r>
            <a:r>
              <a:rPr lang="en-US" sz="2400" dirty="0" smtClean="0">
                <a:hlinkClick r:id="rId2"/>
              </a:rPr>
              <a:t>www.linkedin.com/pulse/unconscious-bias-your-brain-pt-1-audio-	illusion-</a:t>
            </a:r>
            <a:r>
              <a:rPr lang="en-US" sz="2400" dirty="0" err="1" smtClean="0">
                <a:hlinkClick r:id="rId2"/>
              </a:rPr>
              <a:t>landy</a:t>
            </a:r>
            <a:r>
              <a:rPr lang="en-US" sz="2400" dirty="0" smtClean="0">
                <a:hlinkClick r:id="rId2"/>
              </a:rPr>
              <a:t>-miller-m-</a:t>
            </a:r>
            <a:r>
              <a:rPr lang="en-US" sz="2400" dirty="0" err="1" smtClean="0">
                <a:hlinkClick r:id="rId2"/>
              </a:rPr>
              <a:t>ed</a:t>
            </a:r>
            <a:r>
              <a:rPr lang="en-US" sz="2400" dirty="0" smtClean="0">
                <a:hlinkClick r:id="rId2"/>
              </a:rPr>
              <a:t>-/</a:t>
            </a:r>
            <a:r>
              <a:rPr lang="en-US" sz="2400" dirty="0" smtClean="0"/>
              <a:t> </a:t>
            </a:r>
          </a:p>
          <a:p>
            <a:endParaRPr lang="en-US" sz="2400" dirty="0"/>
          </a:p>
          <a:p>
            <a:endParaRPr lang="en-US" sz="2400" dirty="0" smtClean="0"/>
          </a:p>
        </p:txBody>
      </p:sp>
    </p:spTree>
    <p:extLst>
      <p:ext uri="{BB962C8B-B14F-4D97-AF65-F5344CB8AC3E}">
        <p14:creationId xmlns:p14="http://schemas.microsoft.com/office/powerpoint/2010/main" val="363452827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References - 4</a:t>
            </a:r>
            <a:endParaRPr lang="en-US" dirty="0"/>
          </a:p>
        </p:txBody>
      </p:sp>
      <p:sp>
        <p:nvSpPr>
          <p:cNvPr id="3" name="Slide Number Placeholder 2"/>
          <p:cNvSpPr>
            <a:spLocks noGrp="1"/>
          </p:cNvSpPr>
          <p:nvPr>
            <p:ph type="sldNum" sz="quarter" idx="4"/>
          </p:nvPr>
        </p:nvSpPr>
        <p:spPr/>
        <p:txBody>
          <a:bodyPr/>
          <a:lstStyle/>
          <a:p>
            <a:fld id="{1E5366A3-0E00-430A-B059-971E374C0C45}" type="slidenum">
              <a:rPr lang="en-US" smtClean="0"/>
              <a:pPr/>
              <a:t>51</a:t>
            </a:fld>
            <a:endParaRPr lang="en-US" normalizeH="1" dirty="0"/>
          </a:p>
        </p:txBody>
      </p:sp>
      <p:sp>
        <p:nvSpPr>
          <p:cNvPr id="4" name="Text Placeholder 3"/>
          <p:cNvSpPr>
            <a:spLocks noGrp="1"/>
          </p:cNvSpPr>
          <p:nvPr>
            <p:ph type="body" sz="quarter" idx="15"/>
          </p:nvPr>
        </p:nvSpPr>
        <p:spPr/>
        <p:txBody>
          <a:bodyPr/>
          <a:lstStyle/>
          <a:p>
            <a:r>
              <a:rPr lang="en-US" sz="2400" dirty="0"/>
              <a:t>Manohar, H., Subramanian, K., </a:t>
            </a:r>
            <a:r>
              <a:rPr lang="en-US" sz="2400" dirty="0" err="1"/>
              <a:t>Kandasamy</a:t>
            </a:r>
            <a:r>
              <a:rPr lang="en-US" sz="2400" dirty="0"/>
              <a:t>, P., </a:t>
            </a:r>
            <a:r>
              <a:rPr lang="en-US" sz="2400" dirty="0" err="1"/>
              <a:t>Penchilaiya</a:t>
            </a:r>
            <a:r>
              <a:rPr lang="en-US" sz="2400" dirty="0"/>
              <a:t>, V., &amp; </a:t>
            </a:r>
            <a:r>
              <a:rPr lang="en-US" sz="2400" dirty="0" err="1"/>
              <a:t>Arun</a:t>
            </a:r>
            <a:r>
              <a:rPr lang="en-US" sz="2400" dirty="0"/>
              <a:t>, A. (2016). 	Diagnostic masking and overshadowing in intellectual disability: How 	structured evaluation helps. </a:t>
            </a:r>
            <a:r>
              <a:rPr lang="en-US" sz="2400" i="1" dirty="0"/>
              <a:t>Journal of Child and Adolescent Psychiatric 	Nursing, 29,</a:t>
            </a:r>
            <a:r>
              <a:rPr lang="en-US" sz="2400" dirty="0"/>
              <a:t> 171-176.</a:t>
            </a:r>
          </a:p>
          <a:p>
            <a:r>
              <a:rPr lang="en-US" sz="2400" dirty="0" err="1" smtClean="0"/>
              <a:t>Ransley</a:t>
            </a:r>
            <a:r>
              <a:rPr lang="en-US" sz="2400" dirty="0"/>
              <a:t>, K., &amp; Holcombe, A. O. (2017). Three visual illusions that reveal the hidden 	workings of the brain. </a:t>
            </a:r>
            <a:r>
              <a:rPr lang="en-US" sz="2400" i="1" dirty="0"/>
              <a:t>The Conversation</a:t>
            </a:r>
            <a:r>
              <a:rPr lang="en-US" sz="2400" dirty="0"/>
              <a:t>. </a:t>
            </a:r>
            <a:r>
              <a:rPr lang="en-US" sz="2400" dirty="0">
                <a:hlinkClick r:id="rId2"/>
              </a:rPr>
              <a:t>https://theconversation.com/three-	visual-illusions-that-reveal-the-hidden-workings-of-the-brain-80875</a:t>
            </a:r>
            <a:r>
              <a:rPr lang="en-US" sz="2400" dirty="0"/>
              <a:t> </a:t>
            </a:r>
          </a:p>
          <a:p>
            <a:r>
              <a:rPr lang="en-US" sz="2400" dirty="0" err="1" smtClean="0"/>
              <a:t>Rosenhaft</a:t>
            </a:r>
            <a:r>
              <a:rPr lang="en-US" sz="2400" dirty="0"/>
              <a:t>, A. (2021). My experience with diagnostic overshadowing. </a:t>
            </a:r>
            <a:r>
              <a:rPr lang="en-US" sz="2400" i="1" dirty="0"/>
              <a:t>National 	Alliance on Mental Illness.</a:t>
            </a:r>
            <a:r>
              <a:rPr lang="en-US" sz="2400" dirty="0"/>
              <a:t> </a:t>
            </a:r>
            <a:r>
              <a:rPr lang="en-US" sz="2400" dirty="0">
                <a:hlinkClick r:id="rId3"/>
              </a:rPr>
              <a:t>https://www.nami.org/Blogs/NAMI-Blog/October-	2021/My-Experience-with-Diagnostic-Overshadowing</a:t>
            </a:r>
            <a:r>
              <a:rPr lang="en-US" sz="2400" dirty="0"/>
              <a:t> </a:t>
            </a:r>
          </a:p>
          <a:p>
            <a:endParaRPr lang="en-US" sz="2400" dirty="0"/>
          </a:p>
        </p:txBody>
      </p:sp>
    </p:spTree>
    <p:extLst>
      <p:ext uri="{BB962C8B-B14F-4D97-AF65-F5344CB8AC3E}">
        <p14:creationId xmlns:p14="http://schemas.microsoft.com/office/powerpoint/2010/main" val="374873524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References - 5</a:t>
            </a:r>
            <a:endParaRPr lang="en-US" dirty="0"/>
          </a:p>
        </p:txBody>
      </p:sp>
      <p:sp>
        <p:nvSpPr>
          <p:cNvPr id="3" name="Slide Number Placeholder 2"/>
          <p:cNvSpPr>
            <a:spLocks noGrp="1"/>
          </p:cNvSpPr>
          <p:nvPr>
            <p:ph type="sldNum" sz="quarter" idx="4"/>
          </p:nvPr>
        </p:nvSpPr>
        <p:spPr/>
        <p:txBody>
          <a:bodyPr/>
          <a:lstStyle/>
          <a:p>
            <a:fld id="{1E5366A3-0E00-430A-B059-971E374C0C45}" type="slidenum">
              <a:rPr lang="en-US" smtClean="0"/>
              <a:pPr/>
              <a:t>52</a:t>
            </a:fld>
            <a:endParaRPr lang="en-US" normalizeH="1" dirty="0"/>
          </a:p>
        </p:txBody>
      </p:sp>
      <p:sp>
        <p:nvSpPr>
          <p:cNvPr id="4" name="Text Placeholder 3"/>
          <p:cNvSpPr>
            <a:spLocks noGrp="1"/>
          </p:cNvSpPr>
          <p:nvPr>
            <p:ph type="body" sz="quarter" idx="15"/>
          </p:nvPr>
        </p:nvSpPr>
        <p:spPr>
          <a:xfrm>
            <a:off x="471915" y="1649125"/>
            <a:ext cx="11288372" cy="3810522"/>
          </a:xfrm>
        </p:spPr>
        <p:txBody>
          <a:bodyPr/>
          <a:lstStyle/>
          <a:p>
            <a:r>
              <a:rPr lang="en-US" sz="2400" dirty="0"/>
              <a:t>Spears, T., &amp; </a:t>
            </a:r>
            <a:r>
              <a:rPr lang="en-US" sz="2400" dirty="0" err="1"/>
              <a:t>Schmader</a:t>
            </a:r>
            <a:r>
              <a:rPr lang="en-US" sz="2400" dirty="0"/>
              <a:t>, W. (2021). Unconscious bias in healthcare. </a:t>
            </a:r>
            <a:r>
              <a:rPr lang="en-US" sz="2400" i="1" dirty="0"/>
              <a:t>Physician 	Leadership Journal, 8</a:t>
            </a:r>
            <a:r>
              <a:rPr lang="en-US" sz="2400" dirty="0"/>
              <a:t>(2), 22-24.</a:t>
            </a:r>
          </a:p>
          <a:p>
            <a:r>
              <a:rPr lang="en-US" sz="2400" dirty="0" smtClean="0"/>
              <a:t>The </a:t>
            </a:r>
            <a:r>
              <a:rPr lang="en-US" sz="2400" dirty="0"/>
              <a:t>Joint Commission. (2022). Sentinel event alert: Diagnostic overshadowing 	among groups experiencing health disparities. 	</a:t>
            </a:r>
            <a:r>
              <a:rPr lang="en-US" sz="2400" dirty="0">
                <a:hlinkClick r:id="rId2"/>
              </a:rPr>
              <a:t>https://www.jointcommission.org/resources/sentinel-event/sentinel-event-	alert-newsletters/sentinel-event-alert-65-diagnostic-overshadowing-among-	groups-experiencing-health-disparities/#.Y78tD3bMKUk</a:t>
            </a:r>
            <a:r>
              <a:rPr lang="en-US" sz="2400" dirty="0"/>
              <a:t> </a:t>
            </a:r>
          </a:p>
          <a:p>
            <a:endParaRPr lang="en-US" dirty="0"/>
          </a:p>
        </p:txBody>
      </p:sp>
    </p:spTree>
    <p:extLst>
      <p:ext uri="{BB962C8B-B14F-4D97-AF65-F5344CB8AC3E}">
        <p14:creationId xmlns:p14="http://schemas.microsoft.com/office/powerpoint/2010/main" val="40023237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dirty="0" smtClean="0"/>
              <a:t>Unconscious Bias Example 1 Explanation</a:t>
            </a:r>
            <a:endParaRPr lang="en-US" dirty="0"/>
          </a:p>
        </p:txBody>
      </p:sp>
      <p:sp>
        <p:nvSpPr>
          <p:cNvPr id="4" name="Slide Number Placeholder 3"/>
          <p:cNvSpPr>
            <a:spLocks noGrp="1"/>
          </p:cNvSpPr>
          <p:nvPr>
            <p:ph type="sldNum" sz="quarter" idx="4"/>
          </p:nvPr>
        </p:nvSpPr>
        <p:spPr/>
        <p:txBody>
          <a:bodyPr/>
          <a:lstStyle/>
          <a:p>
            <a:fld id="{1E5366A3-0E00-430A-B059-971E374C0C45}" type="slidenum">
              <a:rPr lang="en-US" smtClean="0"/>
              <a:pPr/>
              <a:t>6</a:t>
            </a:fld>
            <a:endParaRPr lang="en-US" normalizeH="1" dirty="0"/>
          </a:p>
        </p:txBody>
      </p:sp>
      <p:sp>
        <p:nvSpPr>
          <p:cNvPr id="12" name="Text Placeholder 11"/>
          <p:cNvSpPr>
            <a:spLocks noGrp="1"/>
          </p:cNvSpPr>
          <p:nvPr>
            <p:ph type="body" sz="quarter" idx="15"/>
          </p:nvPr>
        </p:nvSpPr>
        <p:spPr>
          <a:xfrm>
            <a:off x="457438" y="1449892"/>
            <a:ext cx="5513387" cy="4377493"/>
          </a:xfrm>
        </p:spPr>
        <p:txBody>
          <a:bodyPr/>
          <a:lstStyle/>
          <a:p>
            <a:r>
              <a:rPr lang="en-US" sz="2400" dirty="0" smtClean="0"/>
              <a:t>Both faces are the same face, the only difference between the two images is the contrast of the face and the skin tone. </a:t>
            </a:r>
          </a:p>
          <a:p>
            <a:r>
              <a:rPr lang="en-US" sz="2400" dirty="0" smtClean="0"/>
              <a:t>Our brains have stored information about contrast as it relates to what we perceive as feminine and masculine. In the absence of other common visual cues, this information can fill in the gaps to interpret the information we do have based on what we commonly know. </a:t>
            </a:r>
            <a:endParaRPr lang="en-US" sz="2400" dirty="0"/>
          </a:p>
        </p:txBody>
      </p:sp>
      <p:pic>
        <p:nvPicPr>
          <p:cNvPr id="9" name="Picture 8"/>
          <p:cNvPicPr>
            <a:picLocks noChangeAspect="1"/>
          </p:cNvPicPr>
          <p:nvPr/>
        </p:nvPicPr>
        <p:blipFill rotWithShape="1">
          <a:blip r:embed="rId2"/>
          <a:srcRect l="22566" t="30704" r="36416" b="30563"/>
          <a:stretch/>
        </p:blipFill>
        <p:spPr>
          <a:xfrm>
            <a:off x="6091450" y="2349064"/>
            <a:ext cx="6002414" cy="3070200"/>
          </a:xfrm>
          <a:prstGeom prst="rect">
            <a:avLst/>
          </a:prstGeom>
        </p:spPr>
      </p:pic>
    </p:spTree>
    <p:extLst>
      <p:ext uri="{BB962C8B-B14F-4D97-AF65-F5344CB8AC3E}">
        <p14:creationId xmlns:p14="http://schemas.microsoft.com/office/powerpoint/2010/main" val="37779114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Unconscious Bias Example 2</a:t>
            </a:r>
            <a:endParaRPr lang="en-US" dirty="0"/>
          </a:p>
        </p:txBody>
      </p:sp>
      <p:sp>
        <p:nvSpPr>
          <p:cNvPr id="4" name="Slide Number Placeholder 3"/>
          <p:cNvSpPr>
            <a:spLocks noGrp="1"/>
          </p:cNvSpPr>
          <p:nvPr>
            <p:ph type="sldNum" sz="quarter" idx="4"/>
          </p:nvPr>
        </p:nvSpPr>
        <p:spPr/>
        <p:txBody>
          <a:bodyPr/>
          <a:lstStyle/>
          <a:p>
            <a:fld id="{1E5366A3-0E00-430A-B059-971E374C0C45}" type="slidenum">
              <a:rPr lang="en-US" smtClean="0"/>
              <a:pPr/>
              <a:t>7</a:t>
            </a:fld>
            <a:endParaRPr lang="en-US" normalizeH="1" dirty="0"/>
          </a:p>
        </p:txBody>
      </p:sp>
      <p:sp>
        <p:nvSpPr>
          <p:cNvPr id="5" name="Text Placeholder 4"/>
          <p:cNvSpPr>
            <a:spLocks noGrp="1"/>
          </p:cNvSpPr>
          <p:nvPr>
            <p:ph type="body" sz="quarter" idx="15"/>
          </p:nvPr>
        </p:nvSpPr>
        <p:spPr>
          <a:xfrm>
            <a:off x="457438" y="1932317"/>
            <a:ext cx="5513387" cy="3895068"/>
          </a:xfrm>
        </p:spPr>
        <p:txBody>
          <a:bodyPr/>
          <a:lstStyle/>
          <a:p>
            <a:r>
              <a:rPr lang="en-US" sz="2400" dirty="0" smtClean="0"/>
              <a:t>Can you find 16 circles in the image to the right? </a:t>
            </a:r>
          </a:p>
          <a:p>
            <a:endParaRPr lang="en-US" sz="2400" dirty="0"/>
          </a:p>
          <a:p>
            <a:r>
              <a:rPr lang="en-US" sz="2400" dirty="0" smtClean="0"/>
              <a:t>Do you first see a series of rectangles that appear to be sunken, like door panels? </a:t>
            </a:r>
          </a:p>
        </p:txBody>
      </p:sp>
      <p:pic>
        <p:nvPicPr>
          <p:cNvPr id="1026" name="Picture 2" descr="https://images.theconversation.com/files/178746/original/file-20170719-25421-b18r67.jpg?ixlib=rb-1.1.0&amp;q=45&amp;auto=format&amp;w=754&amp;fit=cli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97915" y="1839853"/>
            <a:ext cx="4079995" cy="40799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96542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Unconscious Bias Example 2 – The Coffer Illusion</a:t>
            </a:r>
            <a:endParaRPr lang="en-US" dirty="0"/>
          </a:p>
        </p:txBody>
      </p:sp>
      <p:sp>
        <p:nvSpPr>
          <p:cNvPr id="4" name="Slide Number Placeholder 3"/>
          <p:cNvSpPr>
            <a:spLocks noGrp="1"/>
          </p:cNvSpPr>
          <p:nvPr>
            <p:ph type="sldNum" sz="quarter" idx="4"/>
          </p:nvPr>
        </p:nvSpPr>
        <p:spPr/>
        <p:txBody>
          <a:bodyPr/>
          <a:lstStyle/>
          <a:p>
            <a:fld id="{1E5366A3-0E00-430A-B059-971E374C0C45}" type="slidenum">
              <a:rPr lang="en-US" smtClean="0"/>
              <a:pPr/>
              <a:t>8</a:t>
            </a:fld>
            <a:endParaRPr lang="en-US" normalizeH="1" dirty="0"/>
          </a:p>
        </p:txBody>
      </p:sp>
      <p:sp>
        <p:nvSpPr>
          <p:cNvPr id="5" name="Text Placeholder 4"/>
          <p:cNvSpPr>
            <a:spLocks noGrp="1"/>
          </p:cNvSpPr>
          <p:nvPr>
            <p:ph type="body" sz="quarter" idx="15"/>
          </p:nvPr>
        </p:nvSpPr>
        <p:spPr>
          <a:xfrm>
            <a:off x="457438" y="1725283"/>
            <a:ext cx="5513387" cy="4102102"/>
          </a:xfrm>
        </p:spPr>
        <p:txBody>
          <a:bodyPr/>
          <a:lstStyle/>
          <a:p>
            <a:r>
              <a:rPr lang="en-US" sz="2400" dirty="0" smtClean="0"/>
              <a:t>This illusion relies on our brain’s nature to identify objects based on things we already know or commonly see. </a:t>
            </a:r>
          </a:p>
          <a:p>
            <a:r>
              <a:rPr lang="en-US" sz="2400" dirty="0" smtClean="0"/>
              <a:t>There is no “right” or “one” way to see this image because it is inherently ambiguous – both the view of sets of lines and of circles can co-exist. </a:t>
            </a:r>
          </a:p>
          <a:p>
            <a:r>
              <a:rPr lang="en-US" sz="2400" dirty="0" smtClean="0"/>
              <a:t>For most people – the grouping of rectangles is seen first perhaps because this shape is more common in our daily environment. </a:t>
            </a:r>
          </a:p>
        </p:txBody>
      </p:sp>
      <p:pic>
        <p:nvPicPr>
          <p:cNvPr id="1026" name="Picture 2" descr="https://images.theconversation.com/files/178746/original/file-20170719-25421-b18r67.jpg?ixlib=rb-1.1.0&amp;q=45&amp;auto=format&amp;w=754&amp;fit=cli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97915" y="1839853"/>
            <a:ext cx="4079995" cy="40799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855628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smtClean="0"/>
              <a:t>Unconscious Bias Example 3 - Auditory</a:t>
            </a:r>
            <a:endParaRPr lang="en-US" dirty="0"/>
          </a:p>
        </p:txBody>
      </p:sp>
      <p:sp>
        <p:nvSpPr>
          <p:cNvPr id="4" name="Slide Number Placeholder 3"/>
          <p:cNvSpPr>
            <a:spLocks noGrp="1"/>
          </p:cNvSpPr>
          <p:nvPr>
            <p:ph type="sldNum" sz="quarter" idx="4"/>
          </p:nvPr>
        </p:nvSpPr>
        <p:spPr/>
        <p:txBody>
          <a:bodyPr/>
          <a:lstStyle/>
          <a:p>
            <a:fld id="{1E5366A3-0E00-430A-B059-971E374C0C45}" type="slidenum">
              <a:rPr lang="en-US" smtClean="0"/>
              <a:pPr/>
              <a:t>9</a:t>
            </a:fld>
            <a:endParaRPr lang="en-US" normalizeH="1" dirty="0"/>
          </a:p>
        </p:txBody>
      </p:sp>
      <p:pic>
        <p:nvPicPr>
          <p:cNvPr id="10" name="tG9HSvNPVKQ"/>
          <p:cNvPicPr>
            <a:picLocks noRot="1" noChangeAspect="1"/>
          </p:cNvPicPr>
          <p:nvPr>
            <a:videoFile r:link="rId1"/>
          </p:nvPr>
        </p:nvPicPr>
        <p:blipFill>
          <a:blip r:embed="rId3"/>
          <a:stretch>
            <a:fillRect/>
          </a:stretch>
        </p:blipFill>
        <p:spPr>
          <a:xfrm>
            <a:off x="2511247" y="1445708"/>
            <a:ext cx="7185802" cy="4042014"/>
          </a:xfrm>
          <a:prstGeom prst="rect">
            <a:avLst/>
          </a:prstGeom>
        </p:spPr>
      </p:pic>
      <p:sp>
        <p:nvSpPr>
          <p:cNvPr id="12" name="TextBox 11"/>
          <p:cNvSpPr txBox="1"/>
          <p:nvPr/>
        </p:nvSpPr>
        <p:spPr>
          <a:xfrm>
            <a:off x="5214019" y="5725591"/>
            <a:ext cx="1780258" cy="543464"/>
          </a:xfrm>
          <a:prstGeom prst="rect">
            <a:avLst/>
          </a:prstGeom>
          <a:noFill/>
        </p:spPr>
        <p:txBody>
          <a:bodyPr wrap="square" lIns="0" tIns="0" rIns="0" bIns="0" rtlCol="0">
            <a:noAutofit/>
          </a:bodyPr>
          <a:lstStyle/>
          <a:p>
            <a:r>
              <a:rPr lang="en-US" dirty="0" smtClean="0">
                <a:latin typeface="Arial" panose="020B0604020202020204" pitchFamily="34" charset="0"/>
                <a:cs typeface="Arial" panose="020B0604020202020204" pitchFamily="34" charset="0"/>
              </a:rPr>
              <a:t> </a:t>
            </a:r>
            <a:r>
              <a:rPr lang="en-US" dirty="0" smtClean="0">
                <a:latin typeface="Arial" panose="020B0604020202020204" pitchFamily="34" charset="0"/>
                <a:cs typeface="Arial" panose="020B0604020202020204" pitchFamily="34" charset="0"/>
                <a:hlinkClick r:id="rId4"/>
              </a:rPr>
              <a:t>An Audio Illusion</a:t>
            </a:r>
            <a:endParaRPr lang="en-US"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59997311"/>
      </p:ext>
    </p:extLst>
  </p:cSld>
  <p:clrMapOvr>
    <a:masterClrMapping/>
  </p:clrMapOvr>
  <p:timing>
    <p:tnLst>
      <p:par>
        <p:cTn id="1" dur="indefinite" restart="never" nodeType="tmRoot"/>
      </p:par>
    </p:tnLst>
  </p:timing>
</p:sld>
</file>

<file path=ppt/theme/theme1.xml><?xml version="1.0" encoding="utf-8"?>
<a:theme xmlns:a="http://schemas.openxmlformats.org/drawingml/2006/main" name="int_sys_pres_4x3_161219_02">
  <a:themeElements>
    <a:clrScheme name="UCH 2022">
      <a:dk1>
        <a:srgbClr val="000000"/>
      </a:dk1>
      <a:lt1>
        <a:srgbClr val="FFFFFF"/>
      </a:lt1>
      <a:dk2>
        <a:srgbClr val="3B5470"/>
      </a:dk2>
      <a:lt2>
        <a:srgbClr val="EBEBE6"/>
      </a:lt2>
      <a:accent1>
        <a:srgbClr val="A6093D"/>
      </a:accent1>
      <a:accent2>
        <a:srgbClr val="ECAE43"/>
      </a:accent2>
      <a:accent3>
        <a:srgbClr val="C75643"/>
      </a:accent3>
      <a:accent4>
        <a:srgbClr val="87893A"/>
      </a:accent4>
      <a:accent5>
        <a:srgbClr val="768692"/>
      </a:accent5>
      <a:accent6>
        <a:srgbClr val="A4BCC2"/>
      </a:accent6>
      <a:hlink>
        <a:srgbClr val="A6093D"/>
      </a:hlink>
      <a:folHlink>
        <a:srgbClr val="425563"/>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A6093D"/>
        </a:solidFill>
        <a:ln>
          <a:noFill/>
        </a:ln>
        <a:effectLst/>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noAutofit/>
      </a:bodyPr>
      <a:lstStyle>
        <a:defPPr>
          <a:defRPr dirty="0" smtClean="0">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sys_16x9_pres_basic_170131" id="{8103331F-0175-4386-929E-D5DF8DC72CB4}" vid="{8A9E33FF-1F38-4243-9DD1-770151229B6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sys_16x9_pres_basic_170131</Template>
  <TotalTime>16088</TotalTime>
  <Words>4349</Words>
  <Application>Microsoft Office PowerPoint</Application>
  <PresentationFormat>Widescreen</PresentationFormat>
  <Paragraphs>318</Paragraphs>
  <Slides>52</Slides>
  <Notes>12</Notes>
  <HiddenSlides>0</HiddenSlides>
  <MMClips>2</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52</vt:i4>
      </vt:variant>
    </vt:vector>
  </HeadingPairs>
  <TitlesOfParts>
    <vt:vector size="56" baseType="lpstr">
      <vt:lpstr>Arial</vt:lpstr>
      <vt:lpstr>Calibri</vt:lpstr>
      <vt:lpstr>Courier New</vt:lpstr>
      <vt:lpstr>int_sys_pres_4x3_161219_02</vt:lpstr>
      <vt:lpstr>Health Equity and Disability: Impacts of Unconscious Bias and Diagnostic Overshadowing</vt:lpstr>
      <vt:lpstr>Presentation outline</vt:lpstr>
      <vt:lpstr>“I sometimes find myself tempted to leave them (mental illness medications) off the list of medications I provide to practitioners. I worry about how disclosing my medication regimen may influence the way a doctor views me. I almost never reveal I have Bipolar Disorder because of the stigma associated with that diagnosis”</vt:lpstr>
      <vt:lpstr>Introduction to Unconscious Bias</vt:lpstr>
      <vt:lpstr>Unconscious Bias Example 1</vt:lpstr>
      <vt:lpstr>Unconscious Bias Example 1 Explanation</vt:lpstr>
      <vt:lpstr>Unconscious Bias Example 2</vt:lpstr>
      <vt:lpstr>Unconscious Bias Example 2 – The Coffer Illusion</vt:lpstr>
      <vt:lpstr>Unconscious Bias Example 3 - Auditory</vt:lpstr>
      <vt:lpstr>What is Bias? </vt:lpstr>
      <vt:lpstr>Bias Continued</vt:lpstr>
      <vt:lpstr>Unconscious Bias</vt:lpstr>
      <vt:lpstr>Types of Unconscious Biases</vt:lpstr>
      <vt:lpstr>Impacts of Unconscious Bias - Microaggressions</vt:lpstr>
      <vt:lpstr>Impacts of Unconscious Bias - Discrimination</vt:lpstr>
      <vt:lpstr>Biases and Disability in Healthcare</vt:lpstr>
      <vt:lpstr>Diagnostic Overshadowing</vt:lpstr>
      <vt:lpstr>What is Diagnostic Overshadowing?</vt:lpstr>
      <vt:lpstr>Who Diagnostic Overshadowing Impacts</vt:lpstr>
      <vt:lpstr>Diagnostic Overshadowing and Bias</vt:lpstr>
      <vt:lpstr>Consequences of Diagnostic Overshadowing</vt:lpstr>
      <vt:lpstr>Case Example – Mental Health</vt:lpstr>
      <vt:lpstr>Case Example – Mental Health - 2</vt:lpstr>
      <vt:lpstr>Case Example – Mental Health - 3</vt:lpstr>
      <vt:lpstr>Case Example – Mental Health - 4</vt:lpstr>
      <vt:lpstr>Case Example – Mental Health – What Went Wrong</vt:lpstr>
      <vt:lpstr>Case Example – Intellectual Disability</vt:lpstr>
      <vt:lpstr>Case Example – Intellectual Disability - 2</vt:lpstr>
      <vt:lpstr>Case Example – Intellectual Disability - 3</vt:lpstr>
      <vt:lpstr>Case Example – Intellectual Disability – What Went Wrong</vt:lpstr>
      <vt:lpstr>Case Example – Intellectual Disability – What Went Wrong - 2</vt:lpstr>
      <vt:lpstr>Case Examples – Physical Disability</vt:lpstr>
      <vt:lpstr>Case Examples – Physical Disability -2 </vt:lpstr>
      <vt:lpstr>Case Examples – Physical Disability – What Went Wrong</vt:lpstr>
      <vt:lpstr>Patient Biases and Potential Care Impacts</vt:lpstr>
      <vt:lpstr>Patient Biases and Potential Care Impacts Continued</vt:lpstr>
      <vt:lpstr>Strategies to Prevent Diagnostic Overshadowing</vt:lpstr>
      <vt:lpstr>Acknowledging that Diagnostic Overshadowing Exists</vt:lpstr>
      <vt:lpstr>Resources for Building Awareness of Our Own Biases</vt:lpstr>
      <vt:lpstr>Confronting Bias</vt:lpstr>
      <vt:lpstr>Confronting Bias – Be an Upstander</vt:lpstr>
      <vt:lpstr>Be an Upstander – The Three Ds of Intervention</vt:lpstr>
      <vt:lpstr>Assessment/Diagnosis Strategies</vt:lpstr>
      <vt:lpstr>Assessment/Diagnosis Strategies - 2</vt:lpstr>
      <vt:lpstr>Assessment Strategies Video</vt:lpstr>
      <vt:lpstr>Strategies for Patients</vt:lpstr>
      <vt:lpstr>Questions?</vt:lpstr>
      <vt:lpstr>References</vt:lpstr>
      <vt:lpstr>References - 2</vt:lpstr>
      <vt:lpstr>References - 3</vt:lpstr>
      <vt:lpstr>References - 4</vt:lpstr>
      <vt:lpstr>References - 5</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  28pt Arial Bold, UCHealth Dark Red</dc:title>
  <dc:creator>Rita Sulma</dc:creator>
  <cp:lastModifiedBy>Darnell, Holly</cp:lastModifiedBy>
  <cp:revision>200</cp:revision>
  <cp:lastPrinted>2022-07-11T17:27:55Z</cp:lastPrinted>
  <dcterms:created xsi:type="dcterms:W3CDTF">2022-06-15T15:07:37Z</dcterms:created>
  <dcterms:modified xsi:type="dcterms:W3CDTF">2023-04-19T11:45:59Z</dcterms:modified>
</cp:coreProperties>
</file>